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9" r:id="rId4"/>
    <p:sldMasterId id="2147483925" r:id="rId5"/>
  </p:sldMasterIdLst>
  <p:notesMasterIdLst>
    <p:notesMasterId r:id="rId68"/>
  </p:notesMasterIdLst>
  <p:handoutMasterIdLst>
    <p:handoutMasterId r:id="rId69"/>
  </p:handoutMasterIdLst>
  <p:sldIdLst>
    <p:sldId id="256" r:id="rId6"/>
    <p:sldId id="299" r:id="rId7"/>
    <p:sldId id="316" r:id="rId8"/>
    <p:sldId id="317" r:id="rId9"/>
    <p:sldId id="301" r:id="rId10"/>
    <p:sldId id="319" r:id="rId11"/>
    <p:sldId id="313" r:id="rId12"/>
    <p:sldId id="290" r:id="rId13"/>
    <p:sldId id="333" r:id="rId14"/>
    <p:sldId id="291" r:id="rId15"/>
    <p:sldId id="334" r:id="rId16"/>
    <p:sldId id="337" r:id="rId17"/>
    <p:sldId id="339" r:id="rId18"/>
    <p:sldId id="338" r:id="rId19"/>
    <p:sldId id="340" r:id="rId20"/>
    <p:sldId id="341" r:id="rId21"/>
    <p:sldId id="342" r:id="rId22"/>
    <p:sldId id="348" r:id="rId23"/>
    <p:sldId id="347" r:id="rId24"/>
    <p:sldId id="351" r:id="rId25"/>
    <p:sldId id="352" r:id="rId26"/>
    <p:sldId id="353" r:id="rId27"/>
    <p:sldId id="354" r:id="rId28"/>
    <p:sldId id="349" r:id="rId29"/>
    <p:sldId id="310" r:id="rId30"/>
    <p:sldId id="311" r:id="rId31"/>
    <p:sldId id="324" r:id="rId32"/>
    <p:sldId id="325" r:id="rId33"/>
    <p:sldId id="327" r:id="rId34"/>
    <p:sldId id="336" r:id="rId35"/>
    <p:sldId id="329" r:id="rId36"/>
    <p:sldId id="326" r:id="rId37"/>
    <p:sldId id="344" r:id="rId38"/>
    <p:sldId id="345" r:id="rId39"/>
    <p:sldId id="346" r:id="rId40"/>
    <p:sldId id="323" r:id="rId41"/>
    <p:sldId id="357" r:id="rId42"/>
    <p:sldId id="293" r:id="rId43"/>
    <p:sldId id="306" r:id="rId44"/>
    <p:sldId id="350" r:id="rId45"/>
    <p:sldId id="315" r:id="rId46"/>
    <p:sldId id="331" r:id="rId47"/>
    <p:sldId id="330" r:id="rId48"/>
    <p:sldId id="332" r:id="rId49"/>
    <p:sldId id="358" r:id="rId50"/>
    <p:sldId id="314" r:id="rId51"/>
    <p:sldId id="300" r:id="rId52"/>
    <p:sldId id="359" r:id="rId53"/>
    <p:sldId id="294" r:id="rId54"/>
    <p:sldId id="360" r:id="rId55"/>
    <p:sldId id="361" r:id="rId56"/>
    <p:sldId id="308" r:id="rId57"/>
    <p:sldId id="309" r:id="rId58"/>
    <p:sldId id="302" r:id="rId59"/>
    <p:sldId id="320" r:id="rId60"/>
    <p:sldId id="322" r:id="rId61"/>
    <p:sldId id="321" r:id="rId62"/>
    <p:sldId id="307" r:id="rId63"/>
    <p:sldId id="303" r:id="rId64"/>
    <p:sldId id="305" r:id="rId65"/>
    <p:sldId id="295" r:id="rId66"/>
    <p:sldId id="289" r:id="rId6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n Fung LEUNG" initials="HFL" lastIdx="1" clrIdx="0">
    <p:extLst>
      <p:ext uri="{19B8F6BF-5375-455C-9EA6-DF929625EA0E}">
        <p15:presenceInfo xmlns:p15="http://schemas.microsoft.com/office/powerpoint/2012/main" userId="Hin Fung LE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7C9CD"/>
    <a:srgbClr val="D8D8DC"/>
    <a:srgbClr val="FFAB40"/>
    <a:srgbClr val="00FF99"/>
    <a:srgbClr val="00CC99"/>
    <a:srgbClr val="9999FF"/>
    <a:srgbClr val="99FF66"/>
    <a:srgbClr val="008080"/>
    <a:srgbClr val="9401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23FCF8-B832-5F48-8263-6035AFF62EA4}" v="1509" dt="2021-05-09T18:33:24.983"/>
    <p1510:client id="{F8548E90-2F71-468D-9A70-9257D9DAEB35}" v="7646" dt="2021-05-10T00:32:02.860"/>
    <p1510:client id="{F930AAF3-B3A9-4D0F-948F-B8297970493C}" v="6978" dt="2021-05-09T16:45:52.083"/>
  </p1510:revLst>
</p1510:revInfo>
</file>

<file path=ppt/tableStyles.xml><?xml version="1.0" encoding="utf-8"?>
<a:tblStyleLst xmlns:a="http://schemas.openxmlformats.org/drawingml/2006/main" def="{5C22544A-7EE6-4342-B048-85BDC9FD1C3A}">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05"/>
    <p:restoredTop sz="94714"/>
  </p:normalViewPr>
  <p:slideViewPr>
    <p:cSldViewPr snapToGrid="0" snapToObjects="1">
      <p:cViewPr varScale="1">
        <p:scale>
          <a:sx n="64" d="100"/>
          <a:sy n="64" d="100"/>
        </p:scale>
        <p:origin x="504" y="66"/>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 San TO" userId="S::msto@connect.ust.hk::61485601-c5c3-450b-9fb7-a7a0ac2f7bea" providerId="AD" clId="Web-{7A1E22B6-A896-44D8-9D98-CEB4002A5E9D}"/>
    <pc:docChg chg="addSld delSld modSld">
      <pc:chgData name="Ming San TO" userId="S::msto@connect.ust.hk::61485601-c5c3-450b-9fb7-a7a0ac2f7bea" providerId="AD" clId="Web-{7A1E22B6-A896-44D8-9D98-CEB4002A5E9D}" dt="2021-05-06T11:16:35.378" v="74" actId="20577"/>
      <pc:docMkLst>
        <pc:docMk/>
      </pc:docMkLst>
      <pc:sldChg chg="new del">
        <pc:chgData name="Ming San TO" userId="S::msto@connect.ust.hk::61485601-c5c3-450b-9fb7-a7a0ac2f7bea" providerId="AD" clId="Web-{7A1E22B6-A896-44D8-9D98-CEB4002A5E9D}" dt="2021-05-06T11:13:43.859" v="4"/>
        <pc:sldMkLst>
          <pc:docMk/>
          <pc:sldMk cId="2425335235" sldId="297"/>
        </pc:sldMkLst>
      </pc:sldChg>
      <pc:sldChg chg="addSp modSp add replId">
        <pc:chgData name="Ming San TO" userId="S::msto@connect.ust.hk::61485601-c5c3-450b-9fb7-a7a0ac2f7bea" providerId="AD" clId="Web-{7A1E22B6-A896-44D8-9D98-CEB4002A5E9D}" dt="2021-05-06T11:15:41.424" v="64" actId="20577"/>
        <pc:sldMkLst>
          <pc:docMk/>
          <pc:sldMk cId="2028485906" sldId="298"/>
        </pc:sldMkLst>
        <pc:spChg chg="mod">
          <ac:chgData name="Ming San TO" userId="S::msto@connect.ust.hk::61485601-c5c3-450b-9fb7-a7a0ac2f7bea" providerId="AD" clId="Web-{7A1E22B6-A896-44D8-9D98-CEB4002A5E9D}" dt="2021-05-06T11:15:41.424" v="64" actId="20577"/>
          <ac:spMkLst>
            <pc:docMk/>
            <pc:sldMk cId="2028485906" sldId="298"/>
            <ac:spMk id="2" creationId="{094C8A55-B0CE-1F4A-9E2F-97A687BBD172}"/>
          </ac:spMkLst>
        </pc:spChg>
        <pc:spChg chg="mod">
          <ac:chgData name="Ming San TO" userId="S::msto@connect.ust.hk::61485601-c5c3-450b-9fb7-a7a0ac2f7bea" providerId="AD" clId="Web-{7A1E22B6-A896-44D8-9D98-CEB4002A5E9D}" dt="2021-05-06T11:15:24.845" v="47" actId="20577"/>
          <ac:spMkLst>
            <pc:docMk/>
            <pc:sldMk cId="2028485906" sldId="298"/>
            <ac:spMk id="3" creationId="{F298A51D-5AEA-AC4D-8FEE-5DD980144E7F}"/>
          </ac:spMkLst>
        </pc:spChg>
        <pc:spChg chg="add mod">
          <ac:chgData name="Ming San TO" userId="S::msto@connect.ust.hk::61485601-c5c3-450b-9fb7-a7a0ac2f7bea" providerId="AD" clId="Web-{7A1E22B6-A896-44D8-9D98-CEB4002A5E9D}" dt="2021-05-06T11:15:10.767" v="34" actId="20577"/>
          <ac:spMkLst>
            <pc:docMk/>
            <pc:sldMk cId="2028485906" sldId="298"/>
            <ac:spMk id="4" creationId="{E52A82C5-1F5F-4D6A-A9A6-D7EEB751E8C8}"/>
          </ac:spMkLst>
        </pc:spChg>
        <pc:spChg chg="add mod">
          <ac:chgData name="Ming San TO" userId="S::msto@connect.ust.hk::61485601-c5c3-450b-9fb7-a7a0ac2f7bea" providerId="AD" clId="Web-{7A1E22B6-A896-44D8-9D98-CEB4002A5E9D}" dt="2021-05-06T11:15:36.517" v="62" actId="20577"/>
          <ac:spMkLst>
            <pc:docMk/>
            <pc:sldMk cId="2028485906" sldId="298"/>
            <ac:spMk id="6" creationId="{840E90C2-2A57-46A4-9F78-AA73045DA7E4}"/>
          </ac:spMkLst>
        </pc:spChg>
        <pc:spChg chg="add mod">
          <ac:chgData name="Ming San TO" userId="S::msto@connect.ust.hk::61485601-c5c3-450b-9fb7-a7a0ac2f7bea" providerId="AD" clId="Web-{7A1E22B6-A896-44D8-9D98-CEB4002A5E9D}" dt="2021-05-06T11:15:04.126" v="28" actId="20577"/>
          <ac:spMkLst>
            <pc:docMk/>
            <pc:sldMk cId="2028485906" sldId="298"/>
            <ac:spMk id="10" creationId="{2BD9FAD0-0E87-49BF-9224-481D3CF0AED8}"/>
          </ac:spMkLst>
        </pc:spChg>
      </pc:sldChg>
      <pc:sldChg chg="modSp new">
        <pc:chgData name="Ming San TO" userId="S::msto@connect.ust.hk::61485601-c5c3-450b-9fb7-a7a0ac2f7bea" providerId="AD" clId="Web-{7A1E22B6-A896-44D8-9D98-CEB4002A5E9D}" dt="2021-05-06T11:16:35.378" v="74" actId="20577"/>
        <pc:sldMkLst>
          <pc:docMk/>
          <pc:sldMk cId="935086247" sldId="299"/>
        </pc:sldMkLst>
        <pc:spChg chg="mod">
          <ac:chgData name="Ming San TO" userId="S::msto@connect.ust.hk::61485601-c5c3-450b-9fb7-a7a0ac2f7bea" providerId="AD" clId="Web-{7A1E22B6-A896-44D8-9D98-CEB4002A5E9D}" dt="2021-05-06T11:16:35.378" v="74" actId="20577"/>
          <ac:spMkLst>
            <pc:docMk/>
            <pc:sldMk cId="935086247" sldId="299"/>
            <ac:spMk id="2" creationId="{450CECBD-9950-4790-9314-936EB1781656}"/>
          </ac:spMkLst>
        </pc:spChg>
      </pc:sldChg>
    </pc:docChg>
  </pc:docChgLst>
  <pc:docChgLst>
    <pc:chgData name="Shun Wai" userId="fe3b0325-8ed0-40b0-bf25-e7ac92434b86" providerId="ADAL" clId="{61B3ACC9-E7A5-41A2-BEB3-862FF1105CD0}"/>
    <pc:docChg chg="undo redo custSel addSld delSld modSld sldOrd">
      <pc:chgData name="Shun Wai" userId="fe3b0325-8ed0-40b0-bf25-e7ac92434b86" providerId="ADAL" clId="{61B3ACC9-E7A5-41A2-BEB3-862FF1105CD0}" dt="2021-05-09T09:10:13.391" v="943"/>
      <pc:docMkLst>
        <pc:docMk/>
      </pc:docMkLst>
      <pc:sldChg chg="ord modNotesTx">
        <pc:chgData name="Shun Wai" userId="fe3b0325-8ed0-40b0-bf25-e7ac92434b86" providerId="ADAL" clId="{61B3ACC9-E7A5-41A2-BEB3-862FF1105CD0}" dt="2021-05-09T08:09:12.364" v="193"/>
        <pc:sldMkLst>
          <pc:docMk/>
          <pc:sldMk cId="3244715216" sldId="293"/>
        </pc:sldMkLst>
      </pc:sldChg>
      <pc:sldChg chg="addSp delSp modSp mod">
        <pc:chgData name="Shun Wai" userId="fe3b0325-8ed0-40b0-bf25-e7ac92434b86" providerId="ADAL" clId="{61B3ACC9-E7A5-41A2-BEB3-862FF1105CD0}" dt="2021-05-09T05:10:52.222" v="17" actId="14100"/>
        <pc:sldMkLst>
          <pc:docMk/>
          <pc:sldMk cId="2028485906" sldId="298"/>
        </pc:sldMkLst>
        <pc:spChg chg="add mod modCrop">
          <ac:chgData name="Shun Wai" userId="fe3b0325-8ed0-40b0-bf25-e7ac92434b86" providerId="ADAL" clId="{61B3ACC9-E7A5-41A2-BEB3-862FF1105CD0}" dt="2021-05-09T05:10:52.222" v="17" actId="14100"/>
          <ac:spMkLst>
            <pc:docMk/>
            <pc:sldMk cId="2028485906" sldId="298"/>
            <ac:spMk id="12" creationId="{3F3DEC64-8916-4346-83A8-B2D94C493C85}"/>
          </ac:spMkLst>
        </pc:spChg>
        <pc:picChg chg="add del mod">
          <ac:chgData name="Shun Wai" userId="fe3b0325-8ed0-40b0-bf25-e7ac92434b86" providerId="ADAL" clId="{61B3ACC9-E7A5-41A2-BEB3-862FF1105CD0}" dt="2021-05-09T05:09:59.413" v="5"/>
          <ac:picMkLst>
            <pc:docMk/>
            <pc:sldMk cId="2028485906" sldId="298"/>
            <ac:picMk id="5" creationId="{D86906ED-7091-4487-B0E0-EE4B89A49618}"/>
          </ac:picMkLst>
        </pc:picChg>
      </pc:sldChg>
      <pc:sldChg chg="ord">
        <pc:chgData name="Shun Wai" userId="fe3b0325-8ed0-40b0-bf25-e7ac92434b86" providerId="ADAL" clId="{61B3ACC9-E7A5-41A2-BEB3-862FF1105CD0}" dt="2021-05-09T05:11:05.036" v="18" actId="20578"/>
        <pc:sldMkLst>
          <pc:docMk/>
          <pc:sldMk cId="935086247" sldId="299"/>
        </pc:sldMkLst>
      </pc:sldChg>
      <pc:sldChg chg="add del">
        <pc:chgData name="Shun Wai" userId="fe3b0325-8ed0-40b0-bf25-e7ac92434b86" providerId="ADAL" clId="{61B3ACC9-E7A5-41A2-BEB3-862FF1105CD0}" dt="2021-05-09T07:03:16.925" v="21" actId="47"/>
        <pc:sldMkLst>
          <pc:docMk/>
          <pc:sldMk cId="3089407418" sldId="304"/>
        </pc:sldMkLst>
      </pc:sldChg>
      <pc:sldChg chg="addSp delSp modSp mod modNotesTx">
        <pc:chgData name="Shun Wai" userId="fe3b0325-8ed0-40b0-bf25-e7ac92434b86" providerId="ADAL" clId="{61B3ACC9-E7A5-41A2-BEB3-862FF1105CD0}" dt="2021-05-09T08:15:10.163" v="204"/>
        <pc:sldMkLst>
          <pc:docMk/>
          <pc:sldMk cId="1383531304" sldId="306"/>
        </pc:sldMkLst>
        <pc:spChg chg="mod">
          <ac:chgData name="Shun Wai" userId="fe3b0325-8ed0-40b0-bf25-e7ac92434b86" providerId="ADAL" clId="{61B3ACC9-E7A5-41A2-BEB3-862FF1105CD0}" dt="2021-05-09T07:49:43.401" v="94" actId="1076"/>
          <ac:spMkLst>
            <pc:docMk/>
            <pc:sldMk cId="1383531304" sldId="306"/>
            <ac:spMk id="8" creationId="{399B40E9-B567-7C40-88F7-4ADF2BCD7C28}"/>
          </ac:spMkLst>
        </pc:spChg>
        <pc:spChg chg="mod">
          <ac:chgData name="Shun Wai" userId="fe3b0325-8ed0-40b0-bf25-e7ac92434b86" providerId="ADAL" clId="{61B3ACC9-E7A5-41A2-BEB3-862FF1105CD0}" dt="2021-05-09T07:45:20.788" v="73" actId="1076"/>
          <ac:spMkLst>
            <pc:docMk/>
            <pc:sldMk cId="1383531304" sldId="306"/>
            <ac:spMk id="10" creationId="{6874DD01-05FC-3546-8C02-54E55E8547B4}"/>
          </ac:spMkLst>
        </pc:spChg>
        <pc:spChg chg="mod">
          <ac:chgData name="Shun Wai" userId="fe3b0325-8ed0-40b0-bf25-e7ac92434b86" providerId="ADAL" clId="{61B3ACC9-E7A5-41A2-BEB3-862FF1105CD0}" dt="2021-05-09T07:44:33.465" v="69" actId="14100"/>
          <ac:spMkLst>
            <pc:docMk/>
            <pc:sldMk cId="1383531304" sldId="306"/>
            <ac:spMk id="14" creationId="{8040F63F-94FB-AB40-BEDB-D2B39BDFA916}"/>
          </ac:spMkLst>
        </pc:spChg>
        <pc:picChg chg="mod">
          <ac:chgData name="Shun Wai" userId="fe3b0325-8ed0-40b0-bf25-e7ac92434b86" providerId="ADAL" clId="{61B3ACC9-E7A5-41A2-BEB3-862FF1105CD0}" dt="2021-05-09T07:45:20.788" v="73" actId="1076"/>
          <ac:picMkLst>
            <pc:docMk/>
            <pc:sldMk cId="1383531304" sldId="306"/>
            <ac:picMk id="9" creationId="{B2CF1134-A161-B54B-B710-E750BE77AA23}"/>
          </ac:picMkLst>
        </pc:picChg>
        <pc:picChg chg="mod">
          <ac:chgData name="Shun Wai" userId="fe3b0325-8ed0-40b0-bf25-e7ac92434b86" providerId="ADAL" clId="{61B3ACC9-E7A5-41A2-BEB3-862FF1105CD0}" dt="2021-05-09T07:44:57.325" v="71" actId="1076"/>
          <ac:picMkLst>
            <pc:docMk/>
            <pc:sldMk cId="1383531304" sldId="306"/>
            <ac:picMk id="12" creationId="{3A6B5432-C8D2-BD4A-8779-75C804FC9656}"/>
          </ac:picMkLst>
        </pc:picChg>
        <pc:picChg chg="add del mod">
          <ac:chgData name="Shun Wai" userId="fe3b0325-8ed0-40b0-bf25-e7ac92434b86" providerId="ADAL" clId="{61B3ACC9-E7A5-41A2-BEB3-862FF1105CD0}" dt="2021-05-09T07:42:32.744" v="37" actId="478"/>
          <ac:picMkLst>
            <pc:docMk/>
            <pc:sldMk cId="1383531304" sldId="306"/>
            <ac:picMk id="1026" creationId="{D5265029-AC06-4BEC-A5B4-66FD1FEB2EEB}"/>
          </ac:picMkLst>
        </pc:picChg>
        <pc:picChg chg="add del mod">
          <ac:chgData name="Shun Wai" userId="fe3b0325-8ed0-40b0-bf25-e7ac92434b86" providerId="ADAL" clId="{61B3ACC9-E7A5-41A2-BEB3-862FF1105CD0}" dt="2021-05-09T07:42:32.744" v="37" actId="478"/>
          <ac:picMkLst>
            <pc:docMk/>
            <pc:sldMk cId="1383531304" sldId="306"/>
            <ac:picMk id="1028" creationId="{0F9F5D43-31C3-4CBD-97C5-A78E08288EC6}"/>
          </ac:picMkLst>
        </pc:picChg>
        <pc:picChg chg="add mod">
          <ac:chgData name="Shun Wai" userId="fe3b0325-8ed0-40b0-bf25-e7ac92434b86" providerId="ADAL" clId="{61B3ACC9-E7A5-41A2-BEB3-862FF1105CD0}" dt="2021-05-09T07:44:24.260" v="67" actId="1076"/>
          <ac:picMkLst>
            <pc:docMk/>
            <pc:sldMk cId="1383531304" sldId="306"/>
            <ac:picMk id="1030" creationId="{3F104B87-E737-42E8-8B79-FB356EBB9281}"/>
          </ac:picMkLst>
        </pc:picChg>
      </pc:sldChg>
      <pc:sldChg chg="modNotesTx">
        <pc:chgData name="Shun Wai" userId="fe3b0325-8ed0-40b0-bf25-e7ac92434b86" providerId="ADAL" clId="{61B3ACC9-E7A5-41A2-BEB3-862FF1105CD0}" dt="2021-05-09T09:10:13.391" v="943"/>
        <pc:sldMkLst>
          <pc:docMk/>
          <pc:sldMk cId="3528759196" sldId="314"/>
        </pc:sldMkLst>
      </pc:sldChg>
      <pc:sldChg chg="addSp delSp modSp mod modNotesTx">
        <pc:chgData name="Shun Wai" userId="fe3b0325-8ed0-40b0-bf25-e7ac92434b86" providerId="ADAL" clId="{61B3ACC9-E7A5-41A2-BEB3-862FF1105CD0}" dt="2021-05-09T09:03:41.205" v="928"/>
        <pc:sldMkLst>
          <pc:docMk/>
          <pc:sldMk cId="2128618545" sldId="315"/>
        </pc:sldMkLst>
        <pc:spChg chg="add del mod">
          <ac:chgData name="Shun Wai" userId="fe3b0325-8ed0-40b0-bf25-e7ac92434b86" providerId="ADAL" clId="{61B3ACC9-E7A5-41A2-BEB3-862FF1105CD0}" dt="2021-05-09T08:47:34.178" v="264" actId="478"/>
          <ac:spMkLst>
            <pc:docMk/>
            <pc:sldMk cId="2128618545" sldId="315"/>
            <ac:spMk id="3" creationId="{CDF71E60-7AB6-4F2C-A54D-0F5ED05603A8}"/>
          </ac:spMkLst>
        </pc:spChg>
        <pc:spChg chg="add del mod">
          <ac:chgData name="Shun Wai" userId="fe3b0325-8ed0-40b0-bf25-e7ac92434b86" providerId="ADAL" clId="{61B3ACC9-E7A5-41A2-BEB3-862FF1105CD0}" dt="2021-05-09T08:47:35.981" v="266"/>
          <ac:spMkLst>
            <pc:docMk/>
            <pc:sldMk cId="2128618545" sldId="315"/>
            <ac:spMk id="7" creationId="{100DE68E-A6D8-4C9C-B867-FDB50DA2F236}"/>
          </ac:spMkLst>
        </pc:spChg>
        <pc:spChg chg="add mod">
          <ac:chgData name="Shun Wai" userId="fe3b0325-8ed0-40b0-bf25-e7ac92434b86" providerId="ADAL" clId="{61B3ACC9-E7A5-41A2-BEB3-862FF1105CD0}" dt="2021-05-09T08:48:22.787" v="378" actId="20577"/>
          <ac:spMkLst>
            <pc:docMk/>
            <pc:sldMk cId="2128618545" sldId="315"/>
            <ac:spMk id="8" creationId="{3104FF25-2145-4D90-84D3-F877E4DCD4C2}"/>
          </ac:spMkLst>
        </pc:spChg>
        <pc:picChg chg="add del">
          <ac:chgData name="Shun Wai" userId="fe3b0325-8ed0-40b0-bf25-e7ac92434b86" providerId="ADAL" clId="{61B3ACC9-E7A5-41A2-BEB3-862FF1105CD0}" dt="2021-05-09T08:47:20.717" v="234" actId="22"/>
          <ac:picMkLst>
            <pc:docMk/>
            <pc:sldMk cId="2128618545" sldId="315"/>
            <ac:picMk id="5" creationId="{ED2205F9-5B91-411A-A925-2CB20BDF3070}"/>
          </ac:picMkLst>
        </pc:picChg>
      </pc:sldChg>
      <pc:sldChg chg="addSp modSp mod modNotesTx">
        <pc:chgData name="Shun Wai" userId="fe3b0325-8ed0-40b0-bf25-e7ac92434b86" providerId="ADAL" clId="{61B3ACC9-E7A5-41A2-BEB3-862FF1105CD0}" dt="2021-05-09T09:04:15.718" v="932"/>
        <pc:sldMkLst>
          <pc:docMk/>
          <pc:sldMk cId="2893984260" sldId="330"/>
        </pc:sldMkLst>
        <pc:spChg chg="add mod">
          <ac:chgData name="Shun Wai" userId="fe3b0325-8ed0-40b0-bf25-e7ac92434b86" providerId="ADAL" clId="{61B3ACC9-E7A5-41A2-BEB3-862FF1105CD0}" dt="2021-05-09T08:51:24.699" v="709" actId="20577"/>
          <ac:spMkLst>
            <pc:docMk/>
            <pc:sldMk cId="2893984260" sldId="330"/>
            <ac:spMk id="6" creationId="{10B61E40-4CB8-40A9-86E9-FA27176A005B}"/>
          </ac:spMkLst>
        </pc:spChg>
      </pc:sldChg>
      <pc:sldChg chg="addSp modSp mod modNotesTx">
        <pc:chgData name="Shun Wai" userId="fe3b0325-8ed0-40b0-bf25-e7ac92434b86" providerId="ADAL" clId="{61B3ACC9-E7A5-41A2-BEB3-862FF1105CD0}" dt="2021-05-09T09:03:47.589" v="929"/>
        <pc:sldMkLst>
          <pc:docMk/>
          <pc:sldMk cId="3710618107" sldId="331"/>
        </pc:sldMkLst>
        <pc:spChg chg="add mod">
          <ac:chgData name="Shun Wai" userId="fe3b0325-8ed0-40b0-bf25-e7ac92434b86" providerId="ADAL" clId="{61B3ACC9-E7A5-41A2-BEB3-862FF1105CD0}" dt="2021-05-09T08:49:28.915" v="532" actId="20577"/>
          <ac:spMkLst>
            <pc:docMk/>
            <pc:sldMk cId="3710618107" sldId="331"/>
            <ac:spMk id="5" creationId="{EB43CC4E-565C-4C52-93FB-F52CC0066C0A}"/>
          </ac:spMkLst>
        </pc:spChg>
        <pc:picChg chg="mod modCrop">
          <ac:chgData name="Shun Wai" userId="fe3b0325-8ed0-40b0-bf25-e7ac92434b86" providerId="ADAL" clId="{61B3ACC9-E7A5-41A2-BEB3-862FF1105CD0}" dt="2021-05-09T08:48:35.948" v="384" actId="1076"/>
          <ac:picMkLst>
            <pc:docMk/>
            <pc:sldMk cId="3710618107" sldId="331"/>
            <ac:picMk id="4" creationId="{2D54BFF2-2362-0142-A194-677B495742F2}"/>
          </ac:picMkLst>
        </pc:picChg>
      </pc:sldChg>
      <pc:sldChg chg="addSp modSp mod modNotesTx">
        <pc:chgData name="Shun Wai" userId="fe3b0325-8ed0-40b0-bf25-e7ac92434b86" providerId="ADAL" clId="{61B3ACC9-E7A5-41A2-BEB3-862FF1105CD0}" dt="2021-05-09T09:04:25.354" v="934"/>
        <pc:sldMkLst>
          <pc:docMk/>
          <pc:sldMk cId="3050264774" sldId="332"/>
        </pc:sldMkLst>
        <pc:spChg chg="add mod">
          <ac:chgData name="Shun Wai" userId="fe3b0325-8ed0-40b0-bf25-e7ac92434b86" providerId="ADAL" clId="{61B3ACC9-E7A5-41A2-BEB3-862FF1105CD0}" dt="2021-05-09T08:56:24.159" v="912" actId="20577"/>
          <ac:spMkLst>
            <pc:docMk/>
            <pc:sldMk cId="3050264774" sldId="332"/>
            <ac:spMk id="6" creationId="{3A65382B-1887-4D36-A67A-57E44134366C}"/>
          </ac:spMkLst>
        </pc:spChg>
        <pc:picChg chg="mod">
          <ac:chgData name="Shun Wai" userId="fe3b0325-8ed0-40b0-bf25-e7ac92434b86" providerId="ADAL" clId="{61B3ACC9-E7A5-41A2-BEB3-862FF1105CD0}" dt="2021-05-09T08:53:07.262" v="736" actId="14100"/>
          <ac:picMkLst>
            <pc:docMk/>
            <pc:sldMk cId="3050264774" sldId="332"/>
            <ac:picMk id="4" creationId="{F14A5E6C-C9E6-2E47-A31D-A705ABD2F810}"/>
          </ac:picMkLst>
        </pc:picChg>
        <pc:picChg chg="mod modCrop">
          <ac:chgData name="Shun Wai" userId="fe3b0325-8ed0-40b0-bf25-e7ac92434b86" providerId="ADAL" clId="{61B3ACC9-E7A5-41A2-BEB3-862FF1105CD0}" dt="2021-05-09T09:00:29.290" v="923" actId="1076"/>
          <ac:picMkLst>
            <pc:docMk/>
            <pc:sldMk cId="3050264774" sldId="332"/>
            <ac:picMk id="5" creationId="{71013E5E-FDFB-5642-84D3-6E3B07D02806}"/>
          </ac:picMkLst>
        </pc:picChg>
        <pc:picChg chg="add mod modCrop">
          <ac:chgData name="Shun Wai" userId="fe3b0325-8ed0-40b0-bf25-e7ac92434b86" providerId="ADAL" clId="{61B3ACC9-E7A5-41A2-BEB3-862FF1105CD0}" dt="2021-05-09T09:00:35.656" v="924" actId="1076"/>
          <ac:picMkLst>
            <pc:docMk/>
            <pc:sldMk cId="3050264774" sldId="332"/>
            <ac:picMk id="7" creationId="{9A22F7BB-FF99-49B8-B752-65480CC4EB6F}"/>
          </ac:picMkLst>
        </pc:picChg>
      </pc:sldChg>
      <pc:sldChg chg="modNotesTx">
        <pc:chgData name="Shun Wai" userId="fe3b0325-8ed0-40b0-bf25-e7ac92434b86" providerId="ADAL" clId="{61B3ACC9-E7A5-41A2-BEB3-862FF1105CD0}" dt="2021-05-09T08:28:13.450" v="205"/>
        <pc:sldMkLst>
          <pc:docMk/>
          <pc:sldMk cId="3601690249" sldId="350"/>
        </pc:sldMkLst>
      </pc:sldChg>
      <pc:sldChg chg="addSp delSp modSp add del mod ord modNotesTx">
        <pc:chgData name="Shun Wai" userId="fe3b0325-8ed0-40b0-bf25-e7ac92434b86" providerId="ADAL" clId="{61B3ACC9-E7A5-41A2-BEB3-862FF1105CD0}" dt="2021-05-09T08:09:04.922" v="190"/>
        <pc:sldMkLst>
          <pc:docMk/>
          <pc:sldMk cId="4181058117" sldId="357"/>
        </pc:sldMkLst>
        <pc:spChg chg="del mod">
          <ac:chgData name="Shun Wai" userId="fe3b0325-8ed0-40b0-bf25-e7ac92434b86" providerId="ADAL" clId="{61B3ACC9-E7A5-41A2-BEB3-862FF1105CD0}" dt="2021-05-09T07:58:40.059" v="103" actId="478"/>
          <ac:spMkLst>
            <pc:docMk/>
            <pc:sldMk cId="4181058117" sldId="357"/>
            <ac:spMk id="4" creationId="{297BEBA9-289A-4399-87EF-7B358831F429}"/>
          </ac:spMkLst>
        </pc:spChg>
        <pc:spChg chg="add del mod">
          <ac:chgData name="Shun Wai" userId="fe3b0325-8ed0-40b0-bf25-e7ac92434b86" providerId="ADAL" clId="{61B3ACC9-E7A5-41A2-BEB3-862FF1105CD0}" dt="2021-05-09T07:58:53.459" v="109" actId="478"/>
          <ac:spMkLst>
            <pc:docMk/>
            <pc:sldMk cId="4181058117" sldId="357"/>
            <ac:spMk id="5" creationId="{787BDA92-EA59-4C72-B135-93DE24859A4F}"/>
          </ac:spMkLst>
        </pc:spChg>
        <pc:spChg chg="mod">
          <ac:chgData name="Shun Wai" userId="fe3b0325-8ed0-40b0-bf25-e7ac92434b86" providerId="ADAL" clId="{61B3ACC9-E7A5-41A2-BEB3-862FF1105CD0}" dt="2021-05-09T07:59:47.307" v="163" actId="1076"/>
          <ac:spMkLst>
            <pc:docMk/>
            <pc:sldMk cId="4181058117" sldId="357"/>
            <ac:spMk id="8" creationId="{11049C6E-E68B-844C-A49E-CAA9107AED7A}"/>
          </ac:spMkLst>
        </pc:spChg>
        <pc:spChg chg="mod">
          <ac:chgData name="Shun Wai" userId="fe3b0325-8ed0-40b0-bf25-e7ac92434b86" providerId="ADAL" clId="{61B3ACC9-E7A5-41A2-BEB3-862FF1105CD0}" dt="2021-05-09T08:05:03.673" v="186" actId="20577"/>
          <ac:spMkLst>
            <pc:docMk/>
            <pc:sldMk cId="4181058117" sldId="357"/>
            <ac:spMk id="13" creationId="{4E5A8B26-0133-1B4E-8743-C2E7B41BC544}"/>
          </ac:spMkLst>
        </pc:spChg>
        <pc:picChg chg="del">
          <ac:chgData name="Shun Wai" userId="fe3b0325-8ed0-40b0-bf25-e7ac92434b86" providerId="ADAL" clId="{61B3ACC9-E7A5-41A2-BEB3-862FF1105CD0}" dt="2021-05-09T07:58:38.352" v="101" actId="478"/>
          <ac:picMkLst>
            <pc:docMk/>
            <pc:sldMk cId="4181058117" sldId="357"/>
            <ac:picMk id="6" creationId="{1012AEF8-DE90-244A-852F-0438F3A8C7E0}"/>
          </ac:picMkLst>
        </pc:picChg>
        <pc:picChg chg="add mod">
          <ac:chgData name="Shun Wai" userId="fe3b0325-8ed0-40b0-bf25-e7ac92434b86" providerId="ADAL" clId="{61B3ACC9-E7A5-41A2-BEB3-862FF1105CD0}" dt="2021-05-09T07:59:44.659" v="162" actId="1076"/>
          <ac:picMkLst>
            <pc:docMk/>
            <pc:sldMk cId="4181058117" sldId="357"/>
            <ac:picMk id="9" creationId="{E2FB225B-C734-48B7-9A64-B7CFCD07672F}"/>
          </ac:picMkLst>
        </pc:picChg>
        <pc:picChg chg="del">
          <ac:chgData name="Shun Wai" userId="fe3b0325-8ed0-40b0-bf25-e7ac92434b86" providerId="ADAL" clId="{61B3ACC9-E7A5-41A2-BEB3-862FF1105CD0}" dt="2021-05-09T07:58:46.995" v="107" actId="478"/>
          <ac:picMkLst>
            <pc:docMk/>
            <pc:sldMk cId="4181058117" sldId="357"/>
            <ac:picMk id="1028" creationId="{9131BBEE-7B73-0146-AC61-86A80765D3F8}"/>
          </ac:picMkLst>
        </pc:picChg>
      </pc:sldChg>
      <pc:sldChg chg="addSp delSp modSp add mod modNotesTx">
        <pc:chgData name="Shun Wai" userId="fe3b0325-8ed0-40b0-bf25-e7ac92434b86" providerId="ADAL" clId="{61B3ACC9-E7A5-41A2-BEB3-862FF1105CD0}" dt="2021-05-09T09:04:29.717" v="935"/>
        <pc:sldMkLst>
          <pc:docMk/>
          <pc:sldMk cId="1980398423" sldId="358"/>
        </pc:sldMkLst>
        <pc:picChg chg="del">
          <ac:chgData name="Shun Wai" userId="fe3b0325-8ed0-40b0-bf25-e7ac92434b86" providerId="ADAL" clId="{61B3ACC9-E7A5-41A2-BEB3-862FF1105CD0}" dt="2021-05-09T08:32:40.368" v="207" actId="478"/>
          <ac:picMkLst>
            <pc:docMk/>
            <pc:sldMk cId="1980398423" sldId="358"/>
            <ac:picMk id="4" creationId="{F14A5E6C-C9E6-2E47-A31D-A705ABD2F810}"/>
          </ac:picMkLst>
        </pc:picChg>
        <pc:picChg chg="del">
          <ac:chgData name="Shun Wai" userId="fe3b0325-8ed0-40b0-bf25-e7ac92434b86" providerId="ADAL" clId="{61B3ACC9-E7A5-41A2-BEB3-862FF1105CD0}" dt="2021-05-09T08:32:40.837" v="208" actId="478"/>
          <ac:picMkLst>
            <pc:docMk/>
            <pc:sldMk cId="1980398423" sldId="358"/>
            <ac:picMk id="5" creationId="{71013E5E-FDFB-5642-84D3-6E3B07D02806}"/>
          </ac:picMkLst>
        </pc:picChg>
        <pc:picChg chg="add mod modCrop">
          <ac:chgData name="Shun Wai" userId="fe3b0325-8ed0-40b0-bf25-e7ac92434b86" providerId="ADAL" clId="{61B3ACC9-E7A5-41A2-BEB3-862FF1105CD0}" dt="2021-05-09T08:34:03.038" v="228" actId="1076"/>
          <ac:picMkLst>
            <pc:docMk/>
            <pc:sldMk cId="1980398423" sldId="358"/>
            <ac:picMk id="6" creationId="{BAA41238-4767-4020-ACD0-6C8418029299}"/>
          </ac:picMkLst>
        </pc:picChg>
        <pc:picChg chg="add mod">
          <ac:chgData name="Shun Wai" userId="fe3b0325-8ed0-40b0-bf25-e7ac92434b86" providerId="ADAL" clId="{61B3ACC9-E7A5-41A2-BEB3-862FF1105CD0}" dt="2021-05-09T08:33:52.610" v="225" actId="1076"/>
          <ac:picMkLst>
            <pc:docMk/>
            <pc:sldMk cId="1980398423" sldId="358"/>
            <ac:picMk id="8" creationId="{CBEA4C42-4C5B-4E03-8FDB-F14F43B32CFF}"/>
          </ac:picMkLst>
        </pc:picChg>
      </pc:sldChg>
    </pc:docChg>
  </pc:docChgLst>
  <pc:docChgLst>
    <pc:chgData name="Ming San TO" userId="S::msto@connect.ust.hk::61485601-c5c3-450b-9fb7-a7a0ac2f7bea" providerId="AD" clId="Web-{A6CF8B91-5C36-4FDD-AB5A-1B180EFFD685}"/>
    <pc:docChg chg="addSld modSld">
      <pc:chgData name="Ming San TO" userId="S::msto@connect.ust.hk::61485601-c5c3-450b-9fb7-a7a0ac2f7bea" providerId="AD" clId="Web-{A6CF8B91-5C36-4FDD-AB5A-1B180EFFD685}" dt="2021-05-01T15:31:12.407" v="106"/>
      <pc:docMkLst>
        <pc:docMk/>
      </pc:docMkLst>
      <pc:sldChg chg="modSp">
        <pc:chgData name="Ming San TO" userId="S::msto@connect.ust.hk::61485601-c5c3-450b-9fb7-a7a0ac2f7bea" providerId="AD" clId="Web-{A6CF8B91-5C36-4FDD-AB5A-1B180EFFD685}" dt="2021-05-01T15:28:15.752" v="34" actId="20577"/>
        <pc:sldMkLst>
          <pc:docMk/>
          <pc:sldMk cId="2592129946" sldId="256"/>
        </pc:sldMkLst>
        <pc:spChg chg="mod">
          <ac:chgData name="Ming San TO" userId="S::msto@connect.ust.hk::61485601-c5c3-450b-9fb7-a7a0ac2f7bea" providerId="AD" clId="Web-{A6CF8B91-5C36-4FDD-AB5A-1B180EFFD685}" dt="2021-05-01T15:27:52.455" v="6" actId="20577"/>
          <ac:spMkLst>
            <pc:docMk/>
            <pc:sldMk cId="2592129946" sldId="256"/>
            <ac:spMk id="2" creationId="{00000000-0000-0000-0000-000000000000}"/>
          </ac:spMkLst>
        </pc:spChg>
        <pc:spChg chg="mod">
          <ac:chgData name="Ming San TO" userId="S::msto@connect.ust.hk::61485601-c5c3-450b-9fb7-a7a0ac2f7bea" providerId="AD" clId="Web-{A6CF8B91-5C36-4FDD-AB5A-1B180EFFD685}" dt="2021-05-01T15:28:15.752" v="34" actId="20577"/>
          <ac:spMkLst>
            <pc:docMk/>
            <pc:sldMk cId="2592129946" sldId="256"/>
            <ac:spMk id="3" creationId="{00000000-0000-0000-0000-000000000000}"/>
          </ac:spMkLst>
        </pc:spChg>
      </pc:sldChg>
      <pc:sldChg chg="addSp modSp new">
        <pc:chgData name="Ming San TO" userId="S::msto@connect.ust.hk::61485601-c5c3-450b-9fb7-a7a0ac2f7bea" providerId="AD" clId="Web-{A6CF8B91-5C36-4FDD-AB5A-1B180EFFD685}" dt="2021-05-01T15:30:02.642" v="105" actId="20577"/>
        <pc:sldMkLst>
          <pc:docMk/>
          <pc:sldMk cId="1853996309" sldId="257"/>
        </pc:sldMkLst>
        <pc:spChg chg="mod">
          <ac:chgData name="Ming San TO" userId="S::msto@connect.ust.hk::61485601-c5c3-450b-9fb7-a7a0ac2f7bea" providerId="AD" clId="Web-{A6CF8B91-5C36-4FDD-AB5A-1B180EFFD685}" dt="2021-05-01T15:28:49.283" v="50" actId="20577"/>
          <ac:spMkLst>
            <pc:docMk/>
            <pc:sldMk cId="1853996309" sldId="257"/>
            <ac:spMk id="2" creationId="{746C54E3-DD00-4731-B10E-BAC7E7ABCE93}"/>
          </ac:spMkLst>
        </pc:spChg>
        <pc:spChg chg="mod">
          <ac:chgData name="Ming San TO" userId="S::msto@connect.ust.hk::61485601-c5c3-450b-9fb7-a7a0ac2f7bea" providerId="AD" clId="Web-{A6CF8B91-5C36-4FDD-AB5A-1B180EFFD685}" dt="2021-05-01T15:29:49.158" v="93" actId="20577"/>
          <ac:spMkLst>
            <pc:docMk/>
            <pc:sldMk cId="1853996309" sldId="257"/>
            <ac:spMk id="3" creationId="{1D8BFE55-1C95-444A-99B9-E12424E78317}"/>
          </ac:spMkLst>
        </pc:spChg>
        <pc:spChg chg="add mod">
          <ac:chgData name="Ming San TO" userId="S::msto@connect.ust.hk::61485601-c5c3-450b-9fb7-a7a0ac2f7bea" providerId="AD" clId="Web-{A6CF8B91-5C36-4FDD-AB5A-1B180EFFD685}" dt="2021-05-01T15:29:58.564" v="101" actId="20577"/>
          <ac:spMkLst>
            <pc:docMk/>
            <pc:sldMk cId="1853996309" sldId="257"/>
            <ac:spMk id="5" creationId="{36307C05-BD6F-4B98-A202-418634DEBD20}"/>
          </ac:spMkLst>
        </pc:spChg>
        <pc:spChg chg="add mod">
          <ac:chgData name="Ming San TO" userId="S::msto@connect.ust.hk::61485601-c5c3-450b-9fb7-a7a0ac2f7bea" providerId="AD" clId="Web-{A6CF8B91-5C36-4FDD-AB5A-1B180EFFD685}" dt="2021-05-01T15:29:52.970" v="97" actId="20577"/>
          <ac:spMkLst>
            <pc:docMk/>
            <pc:sldMk cId="1853996309" sldId="257"/>
            <ac:spMk id="7" creationId="{36D945C5-ED6D-4D4B-818A-6602AE706957}"/>
          </ac:spMkLst>
        </pc:spChg>
        <pc:spChg chg="add mod">
          <ac:chgData name="Ming San TO" userId="S::msto@connect.ust.hk::61485601-c5c3-450b-9fb7-a7a0ac2f7bea" providerId="AD" clId="Web-{A6CF8B91-5C36-4FDD-AB5A-1B180EFFD685}" dt="2021-05-01T15:30:02.642" v="105" actId="20577"/>
          <ac:spMkLst>
            <pc:docMk/>
            <pc:sldMk cId="1853996309" sldId="257"/>
            <ac:spMk id="9" creationId="{A1B5D6DB-9924-4F56-85D4-61F5680909A2}"/>
          </ac:spMkLst>
        </pc:spChg>
      </pc:sldChg>
      <pc:sldChg chg="new">
        <pc:chgData name="Ming San TO" userId="S::msto@connect.ust.hk::61485601-c5c3-450b-9fb7-a7a0ac2f7bea" providerId="AD" clId="Web-{A6CF8B91-5C36-4FDD-AB5A-1B180EFFD685}" dt="2021-05-01T15:31:12.407" v="106"/>
        <pc:sldMkLst>
          <pc:docMk/>
          <pc:sldMk cId="3821382794" sldId="258"/>
        </pc:sldMkLst>
      </pc:sldChg>
    </pc:docChg>
  </pc:docChgLst>
  <pc:docChgLst>
    <pc:chgData name="Hin Fung LEUNG" userId="3b2ef1ca-7485-4d49-ac52-0edbb6015437" providerId="ADAL" clId="{F8548E90-2F71-468D-9A70-9257D9DAEB35}"/>
    <pc:docChg chg="undo redo custSel addSld delSld modSld sldOrd modMainMaster modShowInfo">
      <pc:chgData name="Hin Fung LEUNG" userId="3b2ef1ca-7485-4d49-ac52-0edbb6015437" providerId="ADAL" clId="{F8548E90-2F71-468D-9A70-9257D9DAEB35}" dt="2021-05-10T00:32:02.860" v="10255" actId="20577"/>
      <pc:docMkLst>
        <pc:docMk/>
      </pc:docMkLst>
      <pc:sldChg chg="addSp delSp modSp mod chgLayout">
        <pc:chgData name="Hin Fung LEUNG" userId="3b2ef1ca-7485-4d49-ac52-0edbb6015437" providerId="ADAL" clId="{F8548E90-2F71-468D-9A70-9257D9DAEB35}" dt="2021-05-06T12:19:39.872" v="136" actId="207"/>
        <pc:sldMkLst>
          <pc:docMk/>
          <pc:sldMk cId="2592129946" sldId="256"/>
        </pc:sldMkLst>
        <pc:spChg chg="mod ord">
          <ac:chgData name="Hin Fung LEUNG" userId="3b2ef1ca-7485-4d49-ac52-0edbb6015437" providerId="ADAL" clId="{F8548E90-2F71-468D-9A70-9257D9DAEB35}" dt="2021-05-06T12:18:37.765" v="130" actId="700"/>
          <ac:spMkLst>
            <pc:docMk/>
            <pc:sldMk cId="2592129946" sldId="256"/>
            <ac:spMk id="2" creationId="{00000000-0000-0000-0000-000000000000}"/>
          </ac:spMkLst>
        </pc:spChg>
        <pc:spChg chg="add del mod ord">
          <ac:chgData name="Hin Fung LEUNG" userId="3b2ef1ca-7485-4d49-ac52-0edbb6015437" providerId="ADAL" clId="{F8548E90-2F71-468D-9A70-9257D9DAEB35}" dt="2021-05-06T12:18:37.765" v="130" actId="700"/>
          <ac:spMkLst>
            <pc:docMk/>
            <pc:sldMk cId="2592129946" sldId="256"/>
            <ac:spMk id="3" creationId="{4BD81DD1-363A-4D44-BE75-4742F5720DEB}"/>
          </ac:spMkLst>
        </pc:spChg>
        <pc:spChg chg="del mod">
          <ac:chgData name="Hin Fung LEUNG" userId="3b2ef1ca-7485-4d49-ac52-0edbb6015437" providerId="ADAL" clId="{F8548E90-2F71-468D-9A70-9257D9DAEB35}" dt="2021-05-06T12:18:06.293" v="124" actId="478"/>
          <ac:spMkLst>
            <pc:docMk/>
            <pc:sldMk cId="2592129946" sldId="256"/>
            <ac:spMk id="6" creationId="{1630CB70-F0A6-C344-A7B6-0E8486E96F96}"/>
          </ac:spMkLst>
        </pc:spChg>
        <pc:spChg chg="mod">
          <ac:chgData name="Hin Fung LEUNG" userId="3b2ef1ca-7485-4d49-ac52-0edbb6015437" providerId="ADAL" clId="{F8548E90-2F71-468D-9A70-9257D9DAEB35}" dt="2021-05-06T12:19:39.872" v="136" actId="207"/>
          <ac:spMkLst>
            <pc:docMk/>
            <pc:sldMk cId="2592129946" sldId="256"/>
            <ac:spMk id="64" creationId="{D75BFF0C-90C8-4C23-82BD-BA588777C57F}"/>
          </ac:spMkLst>
        </pc:spChg>
      </pc:sldChg>
      <pc:sldChg chg="modSp mod">
        <pc:chgData name="Hin Fung LEUNG" userId="3b2ef1ca-7485-4d49-ac52-0edbb6015437" providerId="ADAL" clId="{F8548E90-2F71-468D-9A70-9257D9DAEB35}" dt="2021-05-06T07:11:16.107" v="5" actId="27636"/>
        <pc:sldMkLst>
          <pc:docMk/>
          <pc:sldMk cId="3647127322" sldId="289"/>
        </pc:sldMkLst>
        <pc:spChg chg="mod">
          <ac:chgData name="Hin Fung LEUNG" userId="3b2ef1ca-7485-4d49-ac52-0edbb6015437" providerId="ADAL" clId="{F8548E90-2F71-468D-9A70-9257D9DAEB35}" dt="2021-05-06T07:11:16.107" v="5" actId="27636"/>
          <ac:spMkLst>
            <pc:docMk/>
            <pc:sldMk cId="3647127322" sldId="289"/>
            <ac:spMk id="2" creationId="{09368F2C-4218-49A9-8035-821078E67A0B}"/>
          </ac:spMkLst>
        </pc:spChg>
      </pc:sldChg>
      <pc:sldChg chg="addSp modSp mod modClrScheme chgLayout">
        <pc:chgData name="Hin Fung LEUNG" userId="3b2ef1ca-7485-4d49-ac52-0edbb6015437" providerId="ADAL" clId="{F8548E90-2F71-468D-9A70-9257D9DAEB35}" dt="2021-05-08T13:57:45.744" v="7626"/>
        <pc:sldMkLst>
          <pc:docMk/>
          <pc:sldMk cId="2025253667" sldId="290"/>
        </pc:sldMkLst>
        <pc:spChg chg="mod ord">
          <ac:chgData name="Hin Fung LEUNG" userId="3b2ef1ca-7485-4d49-ac52-0edbb6015437" providerId="ADAL" clId="{F8548E90-2F71-468D-9A70-9257D9DAEB35}" dt="2021-05-06T12:08:26.516" v="107" actId="700"/>
          <ac:spMkLst>
            <pc:docMk/>
            <pc:sldMk cId="2025253667" sldId="290"/>
            <ac:spMk id="2" creationId="{6C442043-B0BF-F044-B025-194AA5E1BBD1}"/>
          </ac:spMkLst>
        </pc:spChg>
        <pc:spChg chg="add mod ord">
          <ac:chgData name="Hin Fung LEUNG" userId="3b2ef1ca-7485-4d49-ac52-0edbb6015437" providerId="ADAL" clId="{F8548E90-2F71-468D-9A70-9257D9DAEB35}" dt="2021-05-06T12:08:26.516" v="107" actId="700"/>
          <ac:spMkLst>
            <pc:docMk/>
            <pc:sldMk cId="2025253667" sldId="290"/>
            <ac:spMk id="3" creationId="{69DE87D7-492E-4F97-AE75-B354FD9EF6CE}"/>
          </ac:spMkLst>
        </pc:spChg>
        <pc:spChg chg="mod ord">
          <ac:chgData name="Hin Fung LEUNG" userId="3b2ef1ca-7485-4d49-ac52-0edbb6015437" providerId="ADAL" clId="{F8548E90-2F71-468D-9A70-9257D9DAEB35}" dt="2021-05-06T12:08:26.516" v="107" actId="700"/>
          <ac:spMkLst>
            <pc:docMk/>
            <pc:sldMk cId="2025253667" sldId="290"/>
            <ac:spMk id="7" creationId="{F278498F-88CD-4523-8474-A51B9A4676F6}"/>
          </ac:spMkLst>
        </pc:spChg>
        <pc:graphicFrameChg chg="mod ord modGraphic">
          <ac:chgData name="Hin Fung LEUNG" userId="3b2ef1ca-7485-4d49-ac52-0edbb6015437" providerId="ADAL" clId="{F8548E90-2F71-468D-9A70-9257D9DAEB35}" dt="2021-05-08T13:57:45.744" v="7626"/>
          <ac:graphicFrameMkLst>
            <pc:docMk/>
            <pc:sldMk cId="2025253667" sldId="290"/>
            <ac:graphicFrameMk id="14" creationId="{C365335E-ABBD-497F-8DCE-BFB0C4C8342A}"/>
          </ac:graphicFrameMkLst>
        </pc:graphicFrameChg>
      </pc:sldChg>
      <pc:sldChg chg="addSp delSp modSp mod modClrScheme chgLayout">
        <pc:chgData name="Hin Fung LEUNG" userId="3b2ef1ca-7485-4d49-ac52-0edbb6015437" providerId="ADAL" clId="{F8548E90-2F71-468D-9A70-9257D9DAEB35}" dt="2021-05-06T12:08:26.516" v="107" actId="700"/>
        <pc:sldMkLst>
          <pc:docMk/>
          <pc:sldMk cId="4076671716" sldId="291"/>
        </pc:sldMkLst>
        <pc:spChg chg="mod ord">
          <ac:chgData name="Hin Fung LEUNG" userId="3b2ef1ca-7485-4d49-ac52-0edbb6015437" providerId="ADAL" clId="{F8548E90-2F71-468D-9A70-9257D9DAEB35}" dt="2021-05-06T12:08:26.516" v="107" actId="700"/>
          <ac:spMkLst>
            <pc:docMk/>
            <pc:sldMk cId="4076671716" sldId="291"/>
            <ac:spMk id="2" creationId="{094C8A55-B0CE-1F4A-9E2F-97A687BBD172}"/>
          </ac:spMkLst>
        </pc:spChg>
        <pc:spChg chg="del mod ord">
          <ac:chgData name="Hin Fung LEUNG" userId="3b2ef1ca-7485-4d49-ac52-0edbb6015437" providerId="ADAL" clId="{F8548E90-2F71-468D-9A70-9257D9DAEB35}" dt="2021-05-06T12:08:26.516" v="107" actId="700"/>
          <ac:spMkLst>
            <pc:docMk/>
            <pc:sldMk cId="4076671716" sldId="291"/>
            <ac:spMk id="3" creationId="{F298A51D-5AEA-AC4D-8FEE-5DD980144E7F}"/>
          </ac:spMkLst>
        </pc:spChg>
        <pc:spChg chg="add mod ord">
          <ac:chgData name="Hin Fung LEUNG" userId="3b2ef1ca-7485-4d49-ac52-0edbb6015437" providerId="ADAL" clId="{F8548E90-2F71-468D-9A70-9257D9DAEB35}" dt="2021-05-06T12:08:26.516" v="107" actId="700"/>
          <ac:spMkLst>
            <pc:docMk/>
            <pc:sldMk cId="4076671716" sldId="291"/>
            <ac:spMk id="4" creationId="{AEB8F614-67CF-460B-93DF-116D0D3940A4}"/>
          </ac:spMkLst>
        </pc:spChg>
        <pc:spChg chg="mod ord">
          <ac:chgData name="Hin Fung LEUNG" userId="3b2ef1ca-7485-4d49-ac52-0edbb6015437" providerId="ADAL" clId="{F8548E90-2F71-468D-9A70-9257D9DAEB35}" dt="2021-05-06T12:08:26.516" v="107" actId="700"/>
          <ac:spMkLst>
            <pc:docMk/>
            <pc:sldMk cId="4076671716" sldId="291"/>
            <ac:spMk id="7" creationId="{5B7A232B-16A7-4302-A22C-970FB26C4D3D}"/>
          </ac:spMkLst>
        </pc:spChg>
      </pc:sldChg>
      <pc:sldChg chg="addSp delSp modSp mod ord modClrScheme addCm modCm chgLayout">
        <pc:chgData name="Hin Fung LEUNG" userId="3b2ef1ca-7485-4d49-ac52-0edbb6015437" providerId="ADAL" clId="{F8548E90-2F71-468D-9A70-9257D9DAEB35}" dt="2021-05-08T18:19:25.512" v="9616"/>
        <pc:sldMkLst>
          <pc:docMk/>
          <pc:sldMk cId="2349144165" sldId="292"/>
        </pc:sldMkLst>
        <pc:spChg chg="mod ord">
          <ac:chgData name="Hin Fung LEUNG" userId="3b2ef1ca-7485-4d49-ac52-0edbb6015437" providerId="ADAL" clId="{F8548E90-2F71-468D-9A70-9257D9DAEB35}" dt="2021-05-06T12:08:26.516" v="107" actId="700"/>
          <ac:spMkLst>
            <pc:docMk/>
            <pc:sldMk cId="2349144165" sldId="292"/>
            <ac:spMk id="2" creationId="{2752151E-F748-2049-BDE7-F94B79F6951D}"/>
          </ac:spMkLst>
        </pc:spChg>
        <pc:spChg chg="del mod ord">
          <ac:chgData name="Hin Fung LEUNG" userId="3b2ef1ca-7485-4d49-ac52-0edbb6015437" providerId="ADAL" clId="{F8548E90-2F71-468D-9A70-9257D9DAEB35}" dt="2021-05-06T12:08:26.516" v="107" actId="700"/>
          <ac:spMkLst>
            <pc:docMk/>
            <pc:sldMk cId="2349144165" sldId="292"/>
            <ac:spMk id="3" creationId="{122585E0-B5FC-6347-A018-0A97E8CC0018}"/>
          </ac:spMkLst>
        </pc:spChg>
        <pc:spChg chg="add mod ord">
          <ac:chgData name="Hin Fung LEUNG" userId="3b2ef1ca-7485-4d49-ac52-0edbb6015437" providerId="ADAL" clId="{F8548E90-2F71-468D-9A70-9257D9DAEB35}" dt="2021-05-08T11:10:50.222" v="7546" actId="20577"/>
          <ac:spMkLst>
            <pc:docMk/>
            <pc:sldMk cId="2349144165" sldId="292"/>
            <ac:spMk id="4" creationId="{84C51BFC-42A6-4006-BF85-A9B75ED84EFE}"/>
          </ac:spMkLst>
        </pc:spChg>
        <pc:spChg chg="mod ord">
          <ac:chgData name="Hin Fung LEUNG" userId="3b2ef1ca-7485-4d49-ac52-0edbb6015437" providerId="ADAL" clId="{F8548E90-2F71-468D-9A70-9257D9DAEB35}" dt="2021-05-06T12:08:26.516" v="107" actId="700"/>
          <ac:spMkLst>
            <pc:docMk/>
            <pc:sldMk cId="2349144165" sldId="292"/>
            <ac:spMk id="7" creationId="{93F383D7-A170-4CFC-ABBD-492ADC63D281}"/>
          </ac:spMkLst>
        </pc:spChg>
      </pc:sldChg>
      <pc:sldChg chg="addSp delSp modSp mod modClrScheme chgLayout">
        <pc:chgData name="Hin Fung LEUNG" userId="3b2ef1ca-7485-4d49-ac52-0edbb6015437" providerId="ADAL" clId="{F8548E90-2F71-468D-9A70-9257D9DAEB35}" dt="2021-05-06T12:08:52.807" v="108" actId="700"/>
        <pc:sldMkLst>
          <pc:docMk/>
          <pc:sldMk cId="3244715216" sldId="293"/>
        </pc:sldMkLst>
        <pc:spChg chg="mod ord">
          <ac:chgData name="Hin Fung LEUNG" userId="3b2ef1ca-7485-4d49-ac52-0edbb6015437" providerId="ADAL" clId="{F8548E90-2F71-468D-9A70-9257D9DAEB35}" dt="2021-05-06T12:08:52.807" v="108" actId="700"/>
          <ac:spMkLst>
            <pc:docMk/>
            <pc:sldMk cId="3244715216" sldId="293"/>
            <ac:spMk id="2" creationId="{0197883B-88F6-9D4B-A9CA-3071D5A79102}"/>
          </ac:spMkLst>
        </pc:spChg>
        <pc:spChg chg="del mod ord">
          <ac:chgData name="Hin Fung LEUNG" userId="3b2ef1ca-7485-4d49-ac52-0edbb6015437" providerId="ADAL" clId="{F8548E90-2F71-468D-9A70-9257D9DAEB35}" dt="2021-05-06T12:08:52.807" v="108" actId="700"/>
          <ac:spMkLst>
            <pc:docMk/>
            <pc:sldMk cId="3244715216" sldId="293"/>
            <ac:spMk id="3" creationId="{80461AE1-6CDB-8346-A983-E9698673B629}"/>
          </ac:spMkLst>
        </pc:spChg>
        <pc:spChg chg="add mod ord">
          <ac:chgData name="Hin Fung LEUNG" userId="3b2ef1ca-7485-4d49-ac52-0edbb6015437" providerId="ADAL" clId="{F8548E90-2F71-468D-9A70-9257D9DAEB35}" dt="2021-05-06T12:08:52.807" v="108" actId="700"/>
          <ac:spMkLst>
            <pc:docMk/>
            <pc:sldMk cId="3244715216" sldId="293"/>
            <ac:spMk id="4" creationId="{297BEBA9-289A-4399-87EF-7B358831F429}"/>
          </ac:spMkLst>
        </pc:spChg>
        <pc:spChg chg="mod ord">
          <ac:chgData name="Hin Fung LEUNG" userId="3b2ef1ca-7485-4d49-ac52-0edbb6015437" providerId="ADAL" clId="{F8548E90-2F71-468D-9A70-9257D9DAEB35}" dt="2021-05-06T12:08:52.807" v="108" actId="700"/>
          <ac:spMkLst>
            <pc:docMk/>
            <pc:sldMk cId="3244715216" sldId="293"/>
            <ac:spMk id="7" creationId="{C98A67AB-D1A4-4F3C-80FB-AEE8FD31CB93}"/>
          </ac:spMkLst>
        </pc:spChg>
      </pc:sldChg>
      <pc:sldChg chg="modSp mod modClrScheme chgLayout">
        <pc:chgData name="Hin Fung LEUNG" userId="3b2ef1ca-7485-4d49-ac52-0edbb6015437" providerId="ADAL" clId="{F8548E90-2F71-468D-9A70-9257D9DAEB35}" dt="2021-05-06T12:08:52.807" v="108" actId="700"/>
        <pc:sldMkLst>
          <pc:docMk/>
          <pc:sldMk cId="3995426280" sldId="294"/>
        </pc:sldMkLst>
        <pc:spChg chg="mod ord">
          <ac:chgData name="Hin Fung LEUNG" userId="3b2ef1ca-7485-4d49-ac52-0edbb6015437" providerId="ADAL" clId="{F8548E90-2F71-468D-9A70-9257D9DAEB35}" dt="2021-05-06T12:08:52.807" v="108" actId="700"/>
          <ac:spMkLst>
            <pc:docMk/>
            <pc:sldMk cId="3995426280" sldId="294"/>
            <ac:spMk id="2" creationId="{F6C875BC-8147-E841-AD81-E8F4CEBF8443}"/>
          </ac:spMkLst>
        </pc:spChg>
        <pc:spChg chg="mod ord">
          <ac:chgData name="Hin Fung LEUNG" userId="3b2ef1ca-7485-4d49-ac52-0edbb6015437" providerId="ADAL" clId="{F8548E90-2F71-468D-9A70-9257D9DAEB35}" dt="2021-05-06T12:08:52.807" v="108" actId="700"/>
          <ac:spMkLst>
            <pc:docMk/>
            <pc:sldMk cId="3995426280" sldId="294"/>
            <ac:spMk id="3" creationId="{9FA0F165-9DE1-B64E-ADDF-E841E8FFBB85}"/>
          </ac:spMkLst>
        </pc:spChg>
        <pc:spChg chg="mod ord">
          <ac:chgData name="Hin Fung LEUNG" userId="3b2ef1ca-7485-4d49-ac52-0edbb6015437" providerId="ADAL" clId="{F8548E90-2F71-468D-9A70-9257D9DAEB35}" dt="2021-05-06T12:08:52.807" v="108" actId="700"/>
          <ac:spMkLst>
            <pc:docMk/>
            <pc:sldMk cId="3995426280" sldId="294"/>
            <ac:spMk id="7" creationId="{3E4312EC-3C62-4C3E-A975-35B923623A82}"/>
          </ac:spMkLst>
        </pc:spChg>
      </pc:sldChg>
      <pc:sldChg chg="addSp delSp modSp mod modClrScheme chgLayout">
        <pc:chgData name="Hin Fung LEUNG" userId="3b2ef1ca-7485-4d49-ac52-0edbb6015437" providerId="ADAL" clId="{F8548E90-2F71-468D-9A70-9257D9DAEB35}" dt="2021-05-06T07:15:35.655" v="105" actId="1076"/>
        <pc:sldMkLst>
          <pc:docMk/>
          <pc:sldMk cId="356365040" sldId="295"/>
        </pc:sldMkLst>
        <pc:spChg chg="mod ord">
          <ac:chgData name="Hin Fung LEUNG" userId="3b2ef1ca-7485-4d49-ac52-0edbb6015437" providerId="ADAL" clId="{F8548E90-2F71-468D-9A70-9257D9DAEB35}" dt="2021-05-06T07:15:35.655" v="105" actId="1076"/>
          <ac:spMkLst>
            <pc:docMk/>
            <pc:sldMk cId="356365040" sldId="295"/>
            <ac:spMk id="2" creationId="{AC785E53-B205-1545-9914-C6B02A77ED5F}"/>
          </ac:spMkLst>
        </pc:spChg>
        <pc:spChg chg="del mod ord">
          <ac:chgData name="Hin Fung LEUNG" userId="3b2ef1ca-7485-4d49-ac52-0edbb6015437" providerId="ADAL" clId="{F8548E90-2F71-468D-9A70-9257D9DAEB35}" dt="2021-05-06T07:14:42.839" v="91" actId="700"/>
          <ac:spMkLst>
            <pc:docMk/>
            <pc:sldMk cId="356365040" sldId="295"/>
            <ac:spMk id="3" creationId="{97D89F1A-6C94-3D4E-BE21-BFF1906C6CE4}"/>
          </ac:spMkLst>
        </pc:spChg>
        <pc:spChg chg="add del mod ord">
          <ac:chgData name="Hin Fung LEUNG" userId="3b2ef1ca-7485-4d49-ac52-0edbb6015437" providerId="ADAL" clId="{F8548E90-2F71-468D-9A70-9257D9DAEB35}" dt="2021-05-06T07:14:48.194" v="93" actId="478"/>
          <ac:spMkLst>
            <pc:docMk/>
            <pc:sldMk cId="356365040" sldId="295"/>
            <ac:spMk id="4" creationId="{45747D23-13E6-41A9-BC1F-BBFBF76BB95C}"/>
          </ac:spMkLst>
        </pc:spChg>
        <pc:spChg chg="add del mod ord">
          <ac:chgData name="Hin Fung LEUNG" userId="3b2ef1ca-7485-4d49-ac52-0edbb6015437" providerId="ADAL" clId="{F8548E90-2F71-468D-9A70-9257D9DAEB35}" dt="2021-05-06T07:14:46.698" v="92" actId="478"/>
          <ac:spMkLst>
            <pc:docMk/>
            <pc:sldMk cId="356365040" sldId="295"/>
            <ac:spMk id="5" creationId="{51753943-F539-4C19-983F-028920F77B52}"/>
          </ac:spMkLst>
        </pc:spChg>
        <pc:spChg chg="mod ord">
          <ac:chgData name="Hin Fung LEUNG" userId="3b2ef1ca-7485-4d49-ac52-0edbb6015437" providerId="ADAL" clId="{F8548E90-2F71-468D-9A70-9257D9DAEB35}" dt="2021-05-06T07:14:42.839" v="91" actId="700"/>
          <ac:spMkLst>
            <pc:docMk/>
            <pc:sldMk cId="356365040" sldId="295"/>
            <ac:spMk id="7" creationId="{6676314B-F871-489D-9C13-1C93801A3CB7}"/>
          </ac:spMkLst>
        </pc:spChg>
      </pc:sldChg>
      <pc:sldChg chg="addSp delSp modSp add del mod modClrScheme chgLayout">
        <pc:chgData name="Hin Fung LEUNG" userId="3b2ef1ca-7485-4d49-ac52-0edbb6015437" providerId="ADAL" clId="{F8548E90-2F71-468D-9A70-9257D9DAEB35}" dt="2021-05-07T04:50:35.459" v="697" actId="47"/>
        <pc:sldMkLst>
          <pc:docMk/>
          <pc:sldMk cId="2761022602" sldId="296"/>
        </pc:sldMkLst>
        <pc:spChg chg="mod ord">
          <ac:chgData name="Hin Fung LEUNG" userId="3b2ef1ca-7485-4d49-ac52-0edbb6015437" providerId="ADAL" clId="{F8548E90-2F71-468D-9A70-9257D9DAEB35}" dt="2021-05-06T12:08:26.516" v="107" actId="700"/>
          <ac:spMkLst>
            <pc:docMk/>
            <pc:sldMk cId="2761022602" sldId="296"/>
            <ac:spMk id="2" creationId="{2752151E-F748-2049-BDE7-F94B79F6951D}"/>
          </ac:spMkLst>
        </pc:spChg>
        <pc:spChg chg="del mod ord">
          <ac:chgData name="Hin Fung LEUNG" userId="3b2ef1ca-7485-4d49-ac52-0edbb6015437" providerId="ADAL" clId="{F8548E90-2F71-468D-9A70-9257D9DAEB35}" dt="2021-05-06T12:08:26.516" v="107" actId="700"/>
          <ac:spMkLst>
            <pc:docMk/>
            <pc:sldMk cId="2761022602" sldId="296"/>
            <ac:spMk id="3" creationId="{122585E0-B5FC-6347-A018-0A97E8CC0018}"/>
          </ac:spMkLst>
        </pc:spChg>
        <pc:spChg chg="add mod ord">
          <ac:chgData name="Hin Fung LEUNG" userId="3b2ef1ca-7485-4d49-ac52-0edbb6015437" providerId="ADAL" clId="{F8548E90-2F71-468D-9A70-9257D9DAEB35}" dt="2021-05-06T20:06:00.343" v="264" actId="255"/>
          <ac:spMkLst>
            <pc:docMk/>
            <pc:sldMk cId="2761022602" sldId="296"/>
            <ac:spMk id="4" creationId="{B8236976-2068-41C9-A6DE-C28B30DC9EAC}"/>
          </ac:spMkLst>
        </pc:spChg>
        <pc:spChg chg="mod ord">
          <ac:chgData name="Hin Fung LEUNG" userId="3b2ef1ca-7485-4d49-ac52-0edbb6015437" providerId="ADAL" clId="{F8548E90-2F71-468D-9A70-9257D9DAEB35}" dt="2021-05-06T12:08:26.516" v="107" actId="700"/>
          <ac:spMkLst>
            <pc:docMk/>
            <pc:sldMk cId="2761022602" sldId="296"/>
            <ac:spMk id="7" creationId="{93F383D7-A170-4CFC-ABBD-492ADC63D281}"/>
          </ac:spMkLst>
        </pc:spChg>
      </pc:sldChg>
      <pc:sldChg chg="new del">
        <pc:chgData name="Hin Fung LEUNG" userId="3b2ef1ca-7485-4d49-ac52-0edbb6015437" providerId="ADAL" clId="{F8548E90-2F71-468D-9A70-9257D9DAEB35}" dt="2021-05-06T07:15:05.985" v="98" actId="47"/>
        <pc:sldMkLst>
          <pc:docMk/>
          <pc:sldMk cId="1859391610" sldId="297"/>
        </pc:sldMkLst>
      </pc:sldChg>
      <pc:sldChg chg="new del">
        <pc:chgData name="Hin Fung LEUNG" userId="3b2ef1ca-7485-4d49-ac52-0edbb6015437" providerId="ADAL" clId="{F8548E90-2F71-468D-9A70-9257D9DAEB35}" dt="2021-05-06T07:15:02.803" v="96" actId="47"/>
        <pc:sldMkLst>
          <pc:docMk/>
          <pc:sldMk cId="3631226601" sldId="297"/>
        </pc:sldMkLst>
      </pc:sldChg>
      <pc:sldChg chg="addSp delSp modSp mod modClrScheme chgLayout">
        <pc:chgData name="Hin Fung LEUNG" userId="3b2ef1ca-7485-4d49-ac52-0edbb6015437" providerId="ADAL" clId="{F8548E90-2F71-468D-9A70-9257D9DAEB35}" dt="2021-05-09T14:16:25.156" v="9781" actId="1076"/>
        <pc:sldMkLst>
          <pc:docMk/>
          <pc:sldMk cId="2028485906" sldId="298"/>
        </pc:sldMkLst>
        <pc:spChg chg="mod ord">
          <ac:chgData name="Hin Fung LEUNG" userId="3b2ef1ca-7485-4d49-ac52-0edbb6015437" providerId="ADAL" clId="{F8548E90-2F71-468D-9A70-9257D9DAEB35}" dt="2021-05-07T18:48:01.209" v="1610" actId="700"/>
          <ac:spMkLst>
            <pc:docMk/>
            <pc:sldMk cId="2028485906" sldId="298"/>
            <ac:spMk id="2" creationId="{094C8A55-B0CE-1F4A-9E2F-97A687BBD172}"/>
          </ac:spMkLst>
        </pc:spChg>
        <pc:spChg chg="del mod ord">
          <ac:chgData name="Hin Fung LEUNG" userId="3b2ef1ca-7485-4d49-ac52-0edbb6015437" providerId="ADAL" clId="{F8548E90-2F71-468D-9A70-9257D9DAEB35}" dt="2021-05-07T18:44:07.356" v="1563" actId="478"/>
          <ac:spMkLst>
            <pc:docMk/>
            <pc:sldMk cId="2028485906" sldId="298"/>
            <ac:spMk id="3" creationId="{F298A51D-5AEA-AC4D-8FEE-5DD980144E7F}"/>
          </ac:spMkLst>
        </pc:spChg>
        <pc:spChg chg="mod topLvl">
          <ac:chgData name="Hin Fung LEUNG" userId="3b2ef1ca-7485-4d49-ac52-0edbb6015437" providerId="ADAL" clId="{F8548E90-2F71-468D-9A70-9257D9DAEB35}" dt="2021-05-08T04:24:03.459" v="2507" actId="1076"/>
          <ac:spMkLst>
            <pc:docMk/>
            <pc:sldMk cId="2028485906" sldId="298"/>
            <ac:spMk id="4" creationId="{E52A82C5-1F5F-4D6A-A9A6-D7EEB751E8C8}"/>
          </ac:spMkLst>
        </pc:spChg>
        <pc:spChg chg="add del mod modCrop">
          <ac:chgData name="Hin Fung LEUNG" userId="3b2ef1ca-7485-4d49-ac52-0edbb6015437" providerId="ADAL" clId="{F8548E90-2F71-468D-9A70-9257D9DAEB35}" dt="2021-05-07T18:41:24.554" v="1543" actId="478"/>
          <ac:spMkLst>
            <pc:docMk/>
            <pc:sldMk cId="2028485906" sldId="298"/>
            <ac:spMk id="5" creationId="{60D43119-53FA-466B-A0CB-4711F0D5BA56}"/>
          </ac:spMkLst>
        </pc:spChg>
        <pc:spChg chg="del mod">
          <ac:chgData name="Hin Fung LEUNG" userId="3b2ef1ca-7485-4d49-ac52-0edbb6015437" providerId="ADAL" clId="{F8548E90-2F71-468D-9A70-9257D9DAEB35}" dt="2021-05-07T18:44:25.102" v="1569" actId="478"/>
          <ac:spMkLst>
            <pc:docMk/>
            <pc:sldMk cId="2028485906" sldId="298"/>
            <ac:spMk id="6" creationId="{840E90C2-2A57-46A4-9F78-AA73045DA7E4}"/>
          </ac:spMkLst>
        </pc:spChg>
        <pc:spChg chg="add mod topLvl">
          <ac:chgData name="Hin Fung LEUNG" userId="3b2ef1ca-7485-4d49-ac52-0edbb6015437" providerId="ADAL" clId="{F8548E90-2F71-468D-9A70-9257D9DAEB35}" dt="2021-05-07T18:47:47.998" v="1608" actId="14100"/>
          <ac:spMkLst>
            <pc:docMk/>
            <pc:sldMk cId="2028485906" sldId="298"/>
            <ac:spMk id="7" creationId="{4F7A8045-EB70-4E23-A701-A9801089411F}"/>
          </ac:spMkLst>
        </pc:spChg>
        <pc:spChg chg="mod ord">
          <ac:chgData name="Hin Fung LEUNG" userId="3b2ef1ca-7485-4d49-ac52-0edbb6015437" providerId="ADAL" clId="{F8548E90-2F71-468D-9A70-9257D9DAEB35}" dt="2021-05-06T12:08:26.516" v="107" actId="700"/>
          <ac:spMkLst>
            <pc:docMk/>
            <pc:sldMk cId="2028485906" sldId="298"/>
            <ac:spMk id="7" creationId="{5B7A232B-16A7-4302-A22C-970FB26C4D3D}"/>
          </ac:spMkLst>
        </pc:spChg>
        <pc:spChg chg="del mod">
          <ac:chgData name="Hin Fung LEUNG" userId="3b2ef1ca-7485-4d49-ac52-0edbb6015437" providerId="ADAL" clId="{F8548E90-2F71-468D-9A70-9257D9DAEB35}" dt="2021-05-07T18:45:30.902" v="1592" actId="478"/>
          <ac:spMkLst>
            <pc:docMk/>
            <pc:sldMk cId="2028485906" sldId="298"/>
            <ac:spMk id="10" creationId="{2BD9FAD0-0E87-49BF-9224-481D3CF0AED8}"/>
          </ac:spMkLst>
        </pc:spChg>
        <pc:spChg chg="add mod modCrop">
          <ac:chgData name="Hin Fung LEUNG" userId="3b2ef1ca-7485-4d49-ac52-0edbb6015437" providerId="ADAL" clId="{F8548E90-2F71-468D-9A70-9257D9DAEB35}" dt="2021-05-09T14:16:10.278" v="9778" actId="1076"/>
          <ac:spMkLst>
            <pc:docMk/>
            <pc:sldMk cId="2028485906" sldId="298"/>
            <ac:spMk id="10" creationId="{68657ADB-DF2D-42B7-B430-09124B40387F}"/>
          </ac:spMkLst>
        </pc:spChg>
        <pc:spChg chg="add mod topLvl">
          <ac:chgData name="Hin Fung LEUNG" userId="3b2ef1ca-7485-4d49-ac52-0edbb6015437" providerId="ADAL" clId="{F8548E90-2F71-468D-9A70-9257D9DAEB35}" dt="2021-05-09T14:16:21.758" v="9780" actId="1076"/>
          <ac:spMkLst>
            <pc:docMk/>
            <pc:sldMk cId="2028485906" sldId="298"/>
            <ac:spMk id="11" creationId="{66ADF07D-C111-4D9E-B487-8C6069DC2D80}"/>
          </ac:spMkLst>
        </pc:spChg>
        <pc:spChg chg="mod">
          <ac:chgData name="Hin Fung LEUNG" userId="3b2ef1ca-7485-4d49-ac52-0edbb6015437" providerId="ADAL" clId="{F8548E90-2F71-468D-9A70-9257D9DAEB35}" dt="2021-05-09T05:20:16.658" v="9707" actId="1076"/>
          <ac:spMkLst>
            <pc:docMk/>
            <pc:sldMk cId="2028485906" sldId="298"/>
            <ac:spMk id="12" creationId="{3F3DEC64-8916-4346-83A8-B2D94C493C85}"/>
          </ac:spMkLst>
        </pc:spChg>
        <pc:spChg chg="add del mod">
          <ac:chgData name="Hin Fung LEUNG" userId="3b2ef1ca-7485-4d49-ac52-0edbb6015437" providerId="ADAL" clId="{F8548E90-2F71-468D-9A70-9257D9DAEB35}" dt="2021-05-07T18:45:14.315" v="1587" actId="478"/>
          <ac:spMkLst>
            <pc:docMk/>
            <pc:sldMk cId="2028485906" sldId="298"/>
            <ac:spMk id="12" creationId="{F6516017-752C-41FF-A489-A1D3DEAC487D}"/>
          </ac:spMkLst>
        </pc:spChg>
        <pc:spChg chg="add mod topLvl">
          <ac:chgData name="Hin Fung LEUNG" userId="3b2ef1ca-7485-4d49-ac52-0edbb6015437" providerId="ADAL" clId="{F8548E90-2F71-468D-9A70-9257D9DAEB35}" dt="2021-05-09T14:16:17.115" v="9779" actId="1076"/>
          <ac:spMkLst>
            <pc:docMk/>
            <pc:sldMk cId="2028485906" sldId="298"/>
            <ac:spMk id="13" creationId="{66C027DC-8DA0-430A-925D-E3C39A53E9D0}"/>
          </ac:spMkLst>
        </pc:spChg>
        <pc:spChg chg="add mod topLvl">
          <ac:chgData name="Hin Fung LEUNG" userId="3b2ef1ca-7485-4d49-ac52-0edbb6015437" providerId="ADAL" clId="{F8548E90-2F71-468D-9A70-9257D9DAEB35}" dt="2021-05-07T18:46:45.446" v="1602" actId="165"/>
          <ac:spMkLst>
            <pc:docMk/>
            <pc:sldMk cId="2028485906" sldId="298"/>
            <ac:spMk id="14" creationId="{8E51F1D6-EDC0-467A-9B85-9EFC847471D1}"/>
          </ac:spMkLst>
        </pc:spChg>
        <pc:spChg chg="add mod modCrop">
          <ac:chgData name="Hin Fung LEUNG" userId="3b2ef1ca-7485-4d49-ac52-0edbb6015437" providerId="ADAL" clId="{F8548E90-2F71-468D-9A70-9257D9DAEB35}" dt="2021-05-09T14:16:25.156" v="9781" actId="1076"/>
          <ac:spMkLst>
            <pc:docMk/>
            <pc:sldMk cId="2028485906" sldId="298"/>
            <ac:spMk id="15" creationId="{78A5E3AF-2E92-4FB8-A364-90514BDD9F85}"/>
          </ac:spMkLst>
        </pc:spChg>
        <pc:grpChg chg="add del mod">
          <ac:chgData name="Hin Fung LEUNG" userId="3b2ef1ca-7485-4d49-ac52-0edbb6015437" providerId="ADAL" clId="{F8548E90-2F71-468D-9A70-9257D9DAEB35}" dt="2021-05-07T18:46:45.446" v="1602" actId="165"/>
          <ac:grpSpMkLst>
            <pc:docMk/>
            <pc:sldMk cId="2028485906" sldId="298"/>
            <ac:grpSpMk id="9" creationId="{4D7E977B-0C71-48E2-95EB-BF9717F6339F}"/>
          </ac:grpSpMkLst>
        </pc:grpChg>
        <pc:picChg chg="del">
          <ac:chgData name="Hin Fung LEUNG" userId="3b2ef1ca-7485-4d49-ac52-0edbb6015437" providerId="ADAL" clId="{F8548E90-2F71-468D-9A70-9257D9DAEB35}" dt="2021-05-07T18:43:15.670" v="1551" actId="478"/>
          <ac:picMkLst>
            <pc:docMk/>
            <pc:sldMk cId="2028485906" sldId="298"/>
            <ac:picMk id="8" creationId="{CC9976A4-3048-7241-93D9-37728AE87128}"/>
          </ac:picMkLst>
        </pc:picChg>
        <pc:picChg chg="del">
          <ac:chgData name="Hin Fung LEUNG" userId="3b2ef1ca-7485-4d49-ac52-0edbb6015437" providerId="ADAL" clId="{F8548E90-2F71-468D-9A70-9257D9DAEB35}" dt="2021-05-08T04:23:49.220" v="2505" actId="478"/>
          <ac:picMkLst>
            <pc:docMk/>
            <pc:sldMk cId="2028485906" sldId="298"/>
            <ac:picMk id="9" creationId="{A7B74427-4B5F-4283-9638-E2CA44BEFEF9}"/>
          </ac:picMkLst>
        </pc:picChg>
      </pc:sldChg>
      <pc:sldChg chg="modSp mod modClrScheme chgLayout">
        <pc:chgData name="Hin Fung LEUNG" userId="3b2ef1ca-7485-4d49-ac52-0edbb6015437" providerId="ADAL" clId="{F8548E90-2F71-468D-9A70-9257D9DAEB35}" dt="2021-05-06T12:08:26.516" v="107" actId="700"/>
        <pc:sldMkLst>
          <pc:docMk/>
          <pc:sldMk cId="935086247" sldId="299"/>
        </pc:sldMkLst>
        <pc:spChg chg="mod ord">
          <ac:chgData name="Hin Fung LEUNG" userId="3b2ef1ca-7485-4d49-ac52-0edbb6015437" providerId="ADAL" clId="{F8548E90-2F71-468D-9A70-9257D9DAEB35}" dt="2021-05-06T12:08:26.516" v="107" actId="700"/>
          <ac:spMkLst>
            <pc:docMk/>
            <pc:sldMk cId="935086247" sldId="299"/>
            <ac:spMk id="2" creationId="{450CECBD-9950-4790-9314-936EB1781656}"/>
          </ac:spMkLst>
        </pc:spChg>
        <pc:spChg chg="mod ord">
          <ac:chgData name="Hin Fung LEUNG" userId="3b2ef1ca-7485-4d49-ac52-0edbb6015437" providerId="ADAL" clId="{F8548E90-2F71-468D-9A70-9257D9DAEB35}" dt="2021-05-06T12:08:26.516" v="107" actId="700"/>
          <ac:spMkLst>
            <pc:docMk/>
            <pc:sldMk cId="935086247" sldId="299"/>
            <ac:spMk id="3" creationId="{55527A37-F495-4496-A785-05BB9ECA6CB1}"/>
          </ac:spMkLst>
        </pc:spChg>
        <pc:spChg chg="mod ord">
          <ac:chgData name="Hin Fung LEUNG" userId="3b2ef1ca-7485-4d49-ac52-0edbb6015437" providerId="ADAL" clId="{F8548E90-2F71-468D-9A70-9257D9DAEB35}" dt="2021-05-06T12:08:26.516" v="107" actId="700"/>
          <ac:spMkLst>
            <pc:docMk/>
            <pc:sldMk cId="935086247" sldId="299"/>
            <ac:spMk id="4" creationId="{5714B5D9-A9E9-489D-AA0F-EC2446E990CF}"/>
          </ac:spMkLst>
        </pc:spChg>
      </pc:sldChg>
      <pc:sldChg chg="modSp mod modClrScheme chgLayout">
        <pc:chgData name="Hin Fung LEUNG" userId="3b2ef1ca-7485-4d49-ac52-0edbb6015437" providerId="ADAL" clId="{F8548E90-2F71-468D-9A70-9257D9DAEB35}" dt="2021-05-06T12:08:52.807" v="108" actId="700"/>
        <pc:sldMkLst>
          <pc:docMk/>
          <pc:sldMk cId="1933397903" sldId="300"/>
        </pc:sldMkLst>
        <pc:spChg chg="mod ord">
          <ac:chgData name="Hin Fung LEUNG" userId="3b2ef1ca-7485-4d49-ac52-0edbb6015437" providerId="ADAL" clId="{F8548E90-2F71-468D-9A70-9257D9DAEB35}" dt="2021-05-06T12:08:52.807" v="108" actId="700"/>
          <ac:spMkLst>
            <pc:docMk/>
            <pc:sldMk cId="1933397903" sldId="300"/>
            <ac:spMk id="2" creationId="{2BD107ED-AF9E-6F40-9AD2-D23166A11078}"/>
          </ac:spMkLst>
        </pc:spChg>
        <pc:spChg chg="mod ord">
          <ac:chgData name="Hin Fung LEUNG" userId="3b2ef1ca-7485-4d49-ac52-0edbb6015437" providerId="ADAL" clId="{F8548E90-2F71-468D-9A70-9257D9DAEB35}" dt="2021-05-06T12:08:52.807" v="108" actId="700"/>
          <ac:spMkLst>
            <pc:docMk/>
            <pc:sldMk cId="1933397903" sldId="300"/>
            <ac:spMk id="3" creationId="{4089081F-63F7-AF44-9DEA-E91086C5E834}"/>
          </ac:spMkLst>
        </pc:spChg>
        <pc:spChg chg="mod ord">
          <ac:chgData name="Hin Fung LEUNG" userId="3b2ef1ca-7485-4d49-ac52-0edbb6015437" providerId="ADAL" clId="{F8548E90-2F71-468D-9A70-9257D9DAEB35}" dt="2021-05-06T12:08:52.807" v="108" actId="700"/>
          <ac:spMkLst>
            <pc:docMk/>
            <pc:sldMk cId="1933397903" sldId="300"/>
            <ac:spMk id="4" creationId="{292F6138-D3BB-F747-A5D7-2F603BC005ED}"/>
          </ac:spMkLst>
        </pc:spChg>
      </pc:sldChg>
      <pc:sldChg chg="addSp delSp modSp mod modClrScheme chgLayout">
        <pc:chgData name="Hin Fung LEUNG" userId="3b2ef1ca-7485-4d49-ac52-0edbb6015437" providerId="ADAL" clId="{F8548E90-2F71-468D-9A70-9257D9DAEB35}" dt="2021-05-06T12:08:26.516" v="107" actId="700"/>
        <pc:sldMkLst>
          <pc:docMk/>
          <pc:sldMk cId="372206790" sldId="301"/>
        </pc:sldMkLst>
        <pc:spChg chg="mod ord">
          <ac:chgData name="Hin Fung LEUNG" userId="3b2ef1ca-7485-4d49-ac52-0edbb6015437" providerId="ADAL" clId="{F8548E90-2F71-468D-9A70-9257D9DAEB35}" dt="2021-05-06T12:08:26.516" v="107" actId="700"/>
          <ac:spMkLst>
            <pc:docMk/>
            <pc:sldMk cId="372206790" sldId="301"/>
            <ac:spMk id="2" creationId="{424BD7C7-D202-A942-B8D1-7FEE56DF18F2}"/>
          </ac:spMkLst>
        </pc:spChg>
        <pc:spChg chg="del mod ord">
          <ac:chgData name="Hin Fung LEUNG" userId="3b2ef1ca-7485-4d49-ac52-0edbb6015437" providerId="ADAL" clId="{F8548E90-2F71-468D-9A70-9257D9DAEB35}" dt="2021-05-06T12:08:26.516" v="107" actId="700"/>
          <ac:spMkLst>
            <pc:docMk/>
            <pc:sldMk cId="372206790" sldId="301"/>
            <ac:spMk id="3" creationId="{C15E5DB2-1CFF-5247-8AF8-D093FB539D0E}"/>
          </ac:spMkLst>
        </pc:spChg>
        <pc:spChg chg="mod ord">
          <ac:chgData name="Hin Fung LEUNG" userId="3b2ef1ca-7485-4d49-ac52-0edbb6015437" providerId="ADAL" clId="{F8548E90-2F71-468D-9A70-9257D9DAEB35}" dt="2021-05-06T12:08:26.516" v="107" actId="700"/>
          <ac:spMkLst>
            <pc:docMk/>
            <pc:sldMk cId="372206790" sldId="301"/>
            <ac:spMk id="4" creationId="{A66C27C2-76DD-A046-9829-5ECB5E74ECC9}"/>
          </ac:spMkLst>
        </pc:spChg>
        <pc:spChg chg="add mod ord">
          <ac:chgData name="Hin Fung LEUNG" userId="3b2ef1ca-7485-4d49-ac52-0edbb6015437" providerId="ADAL" clId="{F8548E90-2F71-468D-9A70-9257D9DAEB35}" dt="2021-05-06T12:08:26.516" v="107" actId="700"/>
          <ac:spMkLst>
            <pc:docMk/>
            <pc:sldMk cId="372206790" sldId="301"/>
            <ac:spMk id="5" creationId="{8C2BBE08-7490-4299-8BAC-591FDA2F0706}"/>
          </ac:spMkLst>
        </pc:spChg>
      </pc:sldChg>
      <pc:sldChg chg="addSp delSp modSp mod modClrScheme chgLayout">
        <pc:chgData name="Hin Fung LEUNG" userId="3b2ef1ca-7485-4d49-ac52-0edbb6015437" providerId="ADAL" clId="{F8548E90-2F71-468D-9A70-9257D9DAEB35}" dt="2021-05-06T12:08:52.807" v="108" actId="700"/>
        <pc:sldMkLst>
          <pc:docMk/>
          <pc:sldMk cId="539160443" sldId="302"/>
        </pc:sldMkLst>
        <pc:spChg chg="mod ord">
          <ac:chgData name="Hin Fung LEUNG" userId="3b2ef1ca-7485-4d49-ac52-0edbb6015437" providerId="ADAL" clId="{F8548E90-2F71-468D-9A70-9257D9DAEB35}" dt="2021-05-06T12:08:52.807" v="108" actId="700"/>
          <ac:spMkLst>
            <pc:docMk/>
            <pc:sldMk cId="539160443" sldId="302"/>
            <ac:spMk id="2" creationId="{AB246D1C-CB11-AA47-9E87-E92D73076C7D}"/>
          </ac:spMkLst>
        </pc:spChg>
        <pc:spChg chg="del mod ord">
          <ac:chgData name="Hin Fung LEUNG" userId="3b2ef1ca-7485-4d49-ac52-0edbb6015437" providerId="ADAL" clId="{F8548E90-2F71-468D-9A70-9257D9DAEB35}" dt="2021-05-06T12:08:52.807" v="108" actId="700"/>
          <ac:spMkLst>
            <pc:docMk/>
            <pc:sldMk cId="539160443" sldId="302"/>
            <ac:spMk id="3" creationId="{9774059E-BED5-0B41-AB72-0CEF57E6CECC}"/>
          </ac:spMkLst>
        </pc:spChg>
        <pc:spChg chg="mod ord">
          <ac:chgData name="Hin Fung LEUNG" userId="3b2ef1ca-7485-4d49-ac52-0edbb6015437" providerId="ADAL" clId="{F8548E90-2F71-468D-9A70-9257D9DAEB35}" dt="2021-05-06T12:08:52.807" v="108" actId="700"/>
          <ac:spMkLst>
            <pc:docMk/>
            <pc:sldMk cId="539160443" sldId="302"/>
            <ac:spMk id="4" creationId="{8BB83D47-5048-924A-8FFC-E91555E83916}"/>
          </ac:spMkLst>
        </pc:spChg>
        <pc:spChg chg="add mod ord">
          <ac:chgData name="Hin Fung LEUNG" userId="3b2ef1ca-7485-4d49-ac52-0edbb6015437" providerId="ADAL" clId="{F8548E90-2F71-468D-9A70-9257D9DAEB35}" dt="2021-05-06T12:08:52.807" v="108" actId="700"/>
          <ac:spMkLst>
            <pc:docMk/>
            <pc:sldMk cId="539160443" sldId="302"/>
            <ac:spMk id="5" creationId="{A7F21B5B-D504-4379-A234-B63477128CC3}"/>
          </ac:spMkLst>
        </pc:spChg>
      </pc:sldChg>
      <pc:sldChg chg="addSp delSp modSp mod modClrScheme chgLayout">
        <pc:chgData name="Hin Fung LEUNG" userId="3b2ef1ca-7485-4d49-ac52-0edbb6015437" providerId="ADAL" clId="{F8548E90-2F71-468D-9A70-9257D9DAEB35}" dt="2021-05-06T12:08:52.807" v="108" actId="700"/>
        <pc:sldMkLst>
          <pc:docMk/>
          <pc:sldMk cId="231290359" sldId="303"/>
        </pc:sldMkLst>
        <pc:spChg chg="mod ord">
          <ac:chgData name="Hin Fung LEUNG" userId="3b2ef1ca-7485-4d49-ac52-0edbb6015437" providerId="ADAL" clId="{F8548E90-2F71-468D-9A70-9257D9DAEB35}" dt="2021-05-06T12:08:52.807" v="108" actId="700"/>
          <ac:spMkLst>
            <pc:docMk/>
            <pc:sldMk cId="231290359" sldId="303"/>
            <ac:spMk id="2" creationId="{EDA2EA7A-F356-3B41-AE4D-261E26717E4C}"/>
          </ac:spMkLst>
        </pc:spChg>
        <pc:spChg chg="del mod ord">
          <ac:chgData name="Hin Fung LEUNG" userId="3b2ef1ca-7485-4d49-ac52-0edbb6015437" providerId="ADAL" clId="{F8548E90-2F71-468D-9A70-9257D9DAEB35}" dt="2021-05-06T12:08:52.807" v="108" actId="700"/>
          <ac:spMkLst>
            <pc:docMk/>
            <pc:sldMk cId="231290359" sldId="303"/>
            <ac:spMk id="3" creationId="{6A72DA7B-D386-DD4D-BE91-C37D30FDD156}"/>
          </ac:spMkLst>
        </pc:spChg>
        <pc:spChg chg="mod ord">
          <ac:chgData name="Hin Fung LEUNG" userId="3b2ef1ca-7485-4d49-ac52-0edbb6015437" providerId="ADAL" clId="{F8548E90-2F71-468D-9A70-9257D9DAEB35}" dt="2021-05-06T12:08:52.807" v="108" actId="700"/>
          <ac:spMkLst>
            <pc:docMk/>
            <pc:sldMk cId="231290359" sldId="303"/>
            <ac:spMk id="4" creationId="{9051BBF5-1F39-524B-B464-8D14919C5F33}"/>
          </ac:spMkLst>
        </pc:spChg>
        <pc:spChg chg="add mod ord">
          <ac:chgData name="Hin Fung LEUNG" userId="3b2ef1ca-7485-4d49-ac52-0edbb6015437" providerId="ADAL" clId="{F8548E90-2F71-468D-9A70-9257D9DAEB35}" dt="2021-05-06T12:08:52.807" v="108" actId="700"/>
          <ac:spMkLst>
            <pc:docMk/>
            <pc:sldMk cId="231290359" sldId="303"/>
            <ac:spMk id="5" creationId="{89BA605B-5EC0-4905-B2F3-F5AE61E9A212}"/>
          </ac:spMkLst>
        </pc:spChg>
      </pc:sldChg>
      <pc:sldChg chg="addSp delSp modSp mod modClrScheme chgLayout">
        <pc:chgData name="Hin Fung LEUNG" userId="3b2ef1ca-7485-4d49-ac52-0edbb6015437" providerId="ADAL" clId="{F8548E90-2F71-468D-9A70-9257D9DAEB35}" dt="2021-05-06T12:08:52.807" v="108" actId="700"/>
        <pc:sldMkLst>
          <pc:docMk/>
          <pc:sldMk cId="3089407418" sldId="304"/>
        </pc:sldMkLst>
        <pc:spChg chg="mod ord">
          <ac:chgData name="Hin Fung LEUNG" userId="3b2ef1ca-7485-4d49-ac52-0edbb6015437" providerId="ADAL" clId="{F8548E90-2F71-468D-9A70-9257D9DAEB35}" dt="2021-05-06T12:08:52.807" v="108" actId="700"/>
          <ac:spMkLst>
            <pc:docMk/>
            <pc:sldMk cId="3089407418" sldId="304"/>
            <ac:spMk id="2" creationId="{9612E100-88BD-0340-8252-F825E9BAA671}"/>
          </ac:spMkLst>
        </pc:spChg>
        <pc:spChg chg="del mod ord">
          <ac:chgData name="Hin Fung LEUNG" userId="3b2ef1ca-7485-4d49-ac52-0edbb6015437" providerId="ADAL" clId="{F8548E90-2F71-468D-9A70-9257D9DAEB35}" dt="2021-05-06T12:08:52.807" v="108" actId="700"/>
          <ac:spMkLst>
            <pc:docMk/>
            <pc:sldMk cId="3089407418" sldId="304"/>
            <ac:spMk id="3" creationId="{F4D9575B-FE2B-F649-9A8A-5F07DE1CE8A1}"/>
          </ac:spMkLst>
        </pc:spChg>
        <pc:spChg chg="mod ord">
          <ac:chgData name="Hin Fung LEUNG" userId="3b2ef1ca-7485-4d49-ac52-0edbb6015437" providerId="ADAL" clId="{F8548E90-2F71-468D-9A70-9257D9DAEB35}" dt="2021-05-06T12:08:52.807" v="108" actId="700"/>
          <ac:spMkLst>
            <pc:docMk/>
            <pc:sldMk cId="3089407418" sldId="304"/>
            <ac:spMk id="4" creationId="{BB1B62CA-65F6-AA48-891A-AB5413029FE4}"/>
          </ac:spMkLst>
        </pc:spChg>
        <pc:spChg chg="add mod ord">
          <ac:chgData name="Hin Fung LEUNG" userId="3b2ef1ca-7485-4d49-ac52-0edbb6015437" providerId="ADAL" clId="{F8548E90-2F71-468D-9A70-9257D9DAEB35}" dt="2021-05-06T12:08:52.807" v="108" actId="700"/>
          <ac:spMkLst>
            <pc:docMk/>
            <pc:sldMk cId="3089407418" sldId="304"/>
            <ac:spMk id="5" creationId="{114B01FC-FFC2-44A3-B1A6-F5F8D33986C1}"/>
          </ac:spMkLst>
        </pc:spChg>
      </pc:sldChg>
      <pc:sldChg chg="modSp mod">
        <pc:chgData name="Hin Fung LEUNG" userId="3b2ef1ca-7485-4d49-ac52-0edbb6015437" providerId="ADAL" clId="{F8548E90-2F71-468D-9A70-9257D9DAEB35}" dt="2021-05-08T16:30:41.984" v="7637" actId="20577"/>
        <pc:sldMkLst>
          <pc:docMk/>
          <pc:sldMk cId="3219988372" sldId="309"/>
        </pc:sldMkLst>
        <pc:spChg chg="mod">
          <ac:chgData name="Hin Fung LEUNG" userId="3b2ef1ca-7485-4d49-ac52-0edbb6015437" providerId="ADAL" clId="{F8548E90-2F71-468D-9A70-9257D9DAEB35}" dt="2021-05-08T16:30:41.984" v="7637" actId="20577"/>
          <ac:spMkLst>
            <pc:docMk/>
            <pc:sldMk cId="3219988372" sldId="309"/>
            <ac:spMk id="3" creationId="{8A2E301F-E8C3-F24C-84BE-283972050DD8}"/>
          </ac:spMkLst>
        </pc:spChg>
      </pc:sldChg>
      <pc:sldChg chg="modSp add mod modAnim modNotesTx">
        <pc:chgData name="Hin Fung LEUNG" userId="3b2ef1ca-7485-4d49-ac52-0edbb6015437" providerId="ADAL" clId="{F8548E90-2F71-468D-9A70-9257D9DAEB35}" dt="2021-05-09T15:31:28.909" v="10037"/>
        <pc:sldMkLst>
          <pc:docMk/>
          <pc:sldMk cId="1475133905" sldId="310"/>
        </pc:sldMkLst>
        <pc:spChg chg="mod">
          <ac:chgData name="Hin Fung LEUNG" userId="3b2ef1ca-7485-4d49-ac52-0edbb6015437" providerId="ADAL" clId="{F8548E90-2F71-468D-9A70-9257D9DAEB35}" dt="2021-05-06T20:09:25.139" v="317" actId="21"/>
          <ac:spMkLst>
            <pc:docMk/>
            <pc:sldMk cId="1475133905" sldId="310"/>
            <ac:spMk id="4" creationId="{B8236976-2068-41C9-A6DE-C28B30DC9EAC}"/>
          </ac:spMkLst>
        </pc:spChg>
      </pc:sldChg>
      <pc:sldChg chg="addSp delSp modSp add mod modNotesTx">
        <pc:chgData name="Hin Fung LEUNG" userId="3b2ef1ca-7485-4d49-ac52-0edbb6015437" providerId="ADAL" clId="{F8548E90-2F71-468D-9A70-9257D9DAEB35}" dt="2021-05-08T18:19:46.901" v="9618" actId="20577"/>
        <pc:sldMkLst>
          <pc:docMk/>
          <pc:sldMk cId="3312627697" sldId="311"/>
        </pc:sldMkLst>
        <pc:spChg chg="add del mod">
          <ac:chgData name="Hin Fung LEUNG" userId="3b2ef1ca-7485-4d49-ac52-0edbb6015437" providerId="ADAL" clId="{F8548E90-2F71-468D-9A70-9257D9DAEB35}" dt="2021-05-07T17:04:27.764" v="814" actId="478"/>
          <ac:spMkLst>
            <pc:docMk/>
            <pc:sldMk cId="3312627697" sldId="311"/>
            <ac:spMk id="3" creationId="{4CBA38FA-F910-4309-81A9-D93C9094DE8A}"/>
          </ac:spMkLst>
        </pc:spChg>
        <pc:spChg chg="mod">
          <ac:chgData name="Hin Fung LEUNG" userId="3b2ef1ca-7485-4d49-ac52-0edbb6015437" providerId="ADAL" clId="{F8548E90-2F71-468D-9A70-9257D9DAEB35}" dt="2021-05-07T17:03:07.244" v="810" actId="20577"/>
          <ac:spMkLst>
            <pc:docMk/>
            <pc:sldMk cId="3312627697" sldId="311"/>
            <ac:spMk id="4" creationId="{B8236976-2068-41C9-A6DE-C28B30DC9EAC}"/>
          </ac:spMkLst>
        </pc:spChg>
        <pc:spChg chg="add mod">
          <ac:chgData name="Hin Fung LEUNG" userId="3b2ef1ca-7485-4d49-ac52-0edbb6015437" providerId="ADAL" clId="{F8548E90-2F71-468D-9A70-9257D9DAEB35}" dt="2021-05-07T17:22:32.340" v="892" actId="14100"/>
          <ac:spMkLst>
            <pc:docMk/>
            <pc:sldMk cId="3312627697" sldId="311"/>
            <ac:spMk id="7" creationId="{E11A7D9D-C2FD-4890-AFF7-16131A9D626F}"/>
          </ac:spMkLst>
        </pc:spChg>
        <pc:spChg chg="add mod">
          <ac:chgData name="Hin Fung LEUNG" userId="3b2ef1ca-7485-4d49-ac52-0edbb6015437" providerId="ADAL" clId="{F8548E90-2F71-468D-9A70-9257D9DAEB35}" dt="2021-05-07T17:24:42.398" v="912" actId="1076"/>
          <ac:spMkLst>
            <pc:docMk/>
            <pc:sldMk cId="3312627697" sldId="311"/>
            <ac:spMk id="9" creationId="{39196781-D3BB-49DC-8205-03EED2BBE1DD}"/>
          </ac:spMkLst>
        </pc:spChg>
        <pc:spChg chg="add mod">
          <ac:chgData name="Hin Fung LEUNG" userId="3b2ef1ca-7485-4d49-ac52-0edbb6015437" providerId="ADAL" clId="{F8548E90-2F71-468D-9A70-9257D9DAEB35}" dt="2021-05-07T17:28:12.976" v="915" actId="1076"/>
          <ac:spMkLst>
            <pc:docMk/>
            <pc:sldMk cId="3312627697" sldId="311"/>
            <ac:spMk id="10" creationId="{CC50D929-2FAF-45A3-B09D-EE68FE25A0DE}"/>
          </ac:spMkLst>
        </pc:spChg>
        <pc:spChg chg="add mod">
          <ac:chgData name="Hin Fung LEUNG" userId="3b2ef1ca-7485-4d49-ac52-0edbb6015437" providerId="ADAL" clId="{F8548E90-2F71-468D-9A70-9257D9DAEB35}" dt="2021-05-07T17:28:12.976" v="915" actId="1076"/>
          <ac:spMkLst>
            <pc:docMk/>
            <pc:sldMk cId="3312627697" sldId="311"/>
            <ac:spMk id="11" creationId="{621875E1-E9FE-4F38-AFCB-C90805CE2417}"/>
          </ac:spMkLst>
        </pc:spChg>
        <pc:spChg chg="add mod">
          <ac:chgData name="Hin Fung LEUNG" userId="3b2ef1ca-7485-4d49-ac52-0edbb6015437" providerId="ADAL" clId="{F8548E90-2F71-468D-9A70-9257D9DAEB35}" dt="2021-05-07T17:21:34.630" v="873" actId="1036"/>
          <ac:spMkLst>
            <pc:docMk/>
            <pc:sldMk cId="3312627697" sldId="311"/>
            <ac:spMk id="12" creationId="{36407DF2-E0B8-4F9B-934E-8E04CB64EB62}"/>
          </ac:spMkLst>
        </pc:spChg>
        <pc:spChg chg="add mod">
          <ac:chgData name="Hin Fung LEUNG" userId="3b2ef1ca-7485-4d49-ac52-0edbb6015437" providerId="ADAL" clId="{F8548E90-2F71-468D-9A70-9257D9DAEB35}" dt="2021-05-07T17:21:46.432" v="879" actId="20577"/>
          <ac:spMkLst>
            <pc:docMk/>
            <pc:sldMk cId="3312627697" sldId="311"/>
            <ac:spMk id="13" creationId="{9CF5641E-C4E6-4A25-8431-8455C0C62D00}"/>
          </ac:spMkLst>
        </pc:spChg>
        <pc:spChg chg="add mod">
          <ac:chgData name="Hin Fung LEUNG" userId="3b2ef1ca-7485-4d49-ac52-0edbb6015437" providerId="ADAL" clId="{F8548E90-2F71-468D-9A70-9257D9DAEB35}" dt="2021-05-07T17:21:57.776" v="883" actId="20577"/>
          <ac:spMkLst>
            <pc:docMk/>
            <pc:sldMk cId="3312627697" sldId="311"/>
            <ac:spMk id="14" creationId="{B87814BC-50F3-48E4-8F5A-00FEFF20266F}"/>
          </ac:spMkLst>
        </pc:spChg>
        <pc:spChg chg="add mod">
          <ac:chgData name="Hin Fung LEUNG" userId="3b2ef1ca-7485-4d49-ac52-0edbb6015437" providerId="ADAL" clId="{F8548E90-2F71-468D-9A70-9257D9DAEB35}" dt="2021-05-07T17:22:13.178" v="887" actId="20577"/>
          <ac:spMkLst>
            <pc:docMk/>
            <pc:sldMk cId="3312627697" sldId="311"/>
            <ac:spMk id="15" creationId="{B3740EFA-7959-45D0-BBC2-A20C8690F95F}"/>
          </ac:spMkLst>
        </pc:spChg>
        <pc:spChg chg="add mod">
          <ac:chgData name="Hin Fung LEUNG" userId="3b2ef1ca-7485-4d49-ac52-0edbb6015437" providerId="ADAL" clId="{F8548E90-2F71-468D-9A70-9257D9DAEB35}" dt="2021-05-07T17:22:21.419" v="891" actId="20577"/>
          <ac:spMkLst>
            <pc:docMk/>
            <pc:sldMk cId="3312627697" sldId="311"/>
            <ac:spMk id="16" creationId="{7876DE37-A9D6-4626-B480-1149FBF775D1}"/>
          </ac:spMkLst>
        </pc:spChg>
        <pc:spChg chg="add mod">
          <ac:chgData name="Hin Fung LEUNG" userId="3b2ef1ca-7485-4d49-ac52-0edbb6015437" providerId="ADAL" clId="{F8548E90-2F71-468D-9A70-9257D9DAEB35}" dt="2021-05-07T17:28:12.976" v="915" actId="1076"/>
          <ac:spMkLst>
            <pc:docMk/>
            <pc:sldMk cId="3312627697" sldId="311"/>
            <ac:spMk id="17" creationId="{8EAE2BEE-B1EF-4F20-8FD1-927BC1C39DD5}"/>
          </ac:spMkLst>
        </pc:spChg>
        <pc:spChg chg="add mod">
          <ac:chgData name="Hin Fung LEUNG" userId="3b2ef1ca-7485-4d49-ac52-0edbb6015437" providerId="ADAL" clId="{F8548E90-2F71-468D-9A70-9257D9DAEB35}" dt="2021-05-07T17:28:12.976" v="915" actId="1076"/>
          <ac:spMkLst>
            <pc:docMk/>
            <pc:sldMk cId="3312627697" sldId="311"/>
            <ac:spMk id="18" creationId="{3A8B6A01-17F5-40CB-8491-A6A9097FB940}"/>
          </ac:spMkLst>
        </pc:spChg>
        <pc:spChg chg="add mod">
          <ac:chgData name="Hin Fung LEUNG" userId="3b2ef1ca-7485-4d49-ac52-0edbb6015437" providerId="ADAL" clId="{F8548E90-2F71-468D-9A70-9257D9DAEB35}" dt="2021-05-07T17:28:12.976" v="915" actId="1076"/>
          <ac:spMkLst>
            <pc:docMk/>
            <pc:sldMk cId="3312627697" sldId="311"/>
            <ac:spMk id="19" creationId="{E71B72D6-78B5-44DF-BA84-630A8667AD0F}"/>
          </ac:spMkLst>
        </pc:spChg>
        <pc:spChg chg="add mod">
          <ac:chgData name="Hin Fung LEUNG" userId="3b2ef1ca-7485-4d49-ac52-0edbb6015437" providerId="ADAL" clId="{F8548E90-2F71-468D-9A70-9257D9DAEB35}" dt="2021-05-07T17:28:12.976" v="915" actId="1076"/>
          <ac:spMkLst>
            <pc:docMk/>
            <pc:sldMk cId="3312627697" sldId="311"/>
            <ac:spMk id="20" creationId="{57FFE8C2-145F-4E8B-818A-835274217A8C}"/>
          </ac:spMkLst>
        </pc:spChg>
        <pc:spChg chg="add mod">
          <ac:chgData name="Hin Fung LEUNG" userId="3b2ef1ca-7485-4d49-ac52-0edbb6015437" providerId="ADAL" clId="{F8548E90-2F71-468D-9A70-9257D9DAEB35}" dt="2021-05-07T17:28:12.976" v="915" actId="1076"/>
          <ac:spMkLst>
            <pc:docMk/>
            <pc:sldMk cId="3312627697" sldId="311"/>
            <ac:spMk id="21" creationId="{78A1558B-B85F-413F-9497-FF9C147ADCBE}"/>
          </ac:spMkLst>
        </pc:spChg>
        <pc:grpChg chg="add mod">
          <ac:chgData name="Hin Fung LEUNG" userId="3b2ef1ca-7485-4d49-ac52-0edbb6015437" providerId="ADAL" clId="{F8548E90-2F71-468D-9A70-9257D9DAEB35}" dt="2021-05-08T03:31:27.785" v="1871" actId="164"/>
          <ac:grpSpMkLst>
            <pc:docMk/>
            <pc:sldMk cId="3312627697" sldId="311"/>
            <ac:grpSpMk id="3" creationId="{E9A5741B-7F6C-4FAB-82BD-2EE8682B707B}"/>
          </ac:grpSpMkLst>
        </pc:grpChg>
        <pc:grpChg chg="add del mod">
          <ac:chgData name="Hin Fung LEUNG" userId="3b2ef1ca-7485-4d49-ac52-0edbb6015437" providerId="ADAL" clId="{F8548E90-2F71-468D-9A70-9257D9DAEB35}" dt="2021-05-07T17:45:38.691" v="1080" actId="165"/>
          <ac:grpSpMkLst>
            <pc:docMk/>
            <pc:sldMk cId="3312627697" sldId="311"/>
            <ac:grpSpMk id="32" creationId="{0FE1423D-034D-4166-A2A5-1F69A77635B8}"/>
          </ac:grpSpMkLst>
        </pc:grpChg>
        <pc:grpChg chg="add mod">
          <ac:chgData name="Hin Fung LEUNG" userId="3b2ef1ca-7485-4d49-ac52-0edbb6015437" providerId="ADAL" clId="{F8548E90-2F71-468D-9A70-9257D9DAEB35}" dt="2021-05-08T03:31:27.785" v="1871" actId="164"/>
          <ac:grpSpMkLst>
            <pc:docMk/>
            <pc:sldMk cId="3312627697" sldId="311"/>
            <ac:grpSpMk id="49" creationId="{7EB46176-2141-4564-90CD-49202F5E9881}"/>
          </ac:grpSpMkLst>
        </pc:grpChg>
        <pc:grpChg chg="add mod">
          <ac:chgData name="Hin Fung LEUNG" userId="3b2ef1ca-7485-4d49-ac52-0edbb6015437" providerId="ADAL" clId="{F8548E90-2F71-468D-9A70-9257D9DAEB35}" dt="2021-05-07T17:47:33.529" v="1162" actId="164"/>
          <ac:grpSpMkLst>
            <pc:docMk/>
            <pc:sldMk cId="3312627697" sldId="311"/>
            <ac:grpSpMk id="50" creationId="{36B09B6A-A59B-4EAA-9C61-43BDEF41E09F}"/>
          </ac:grpSpMkLst>
        </pc:grpChg>
        <pc:grpChg chg="add del mod">
          <ac:chgData name="Hin Fung LEUNG" userId="3b2ef1ca-7485-4d49-ac52-0edbb6015437" providerId="ADAL" clId="{F8548E90-2F71-468D-9A70-9257D9DAEB35}" dt="2021-05-08T03:30:59.157" v="1870" actId="165"/>
          <ac:grpSpMkLst>
            <pc:docMk/>
            <pc:sldMk cId="3312627697" sldId="311"/>
            <ac:grpSpMk id="51" creationId="{9131AF45-7DD5-4FA9-AE5C-74236B3BBE80}"/>
          </ac:grpSpMkLst>
        </pc:grpChg>
        <pc:graphicFrameChg chg="add del mod modGraphic">
          <ac:chgData name="Hin Fung LEUNG" userId="3b2ef1ca-7485-4d49-ac52-0edbb6015437" providerId="ADAL" clId="{F8548E90-2F71-468D-9A70-9257D9DAEB35}" dt="2021-05-07T17:18:47.216" v="823" actId="478"/>
          <ac:graphicFrameMkLst>
            <pc:docMk/>
            <pc:sldMk cId="3312627697" sldId="311"/>
            <ac:graphicFrameMk id="8" creationId="{8A0771ED-BDBE-4F08-B4C8-A9DF96F40EA4}"/>
          </ac:graphicFrameMkLst>
        </pc:graphicFrameChg>
        <pc:picChg chg="add del mod">
          <ac:chgData name="Hin Fung LEUNG" userId="3b2ef1ca-7485-4d49-ac52-0edbb6015437" providerId="ADAL" clId="{F8548E90-2F71-468D-9A70-9257D9DAEB35}" dt="2021-05-07T17:05:24.514" v="818" actId="478"/>
          <ac:picMkLst>
            <pc:docMk/>
            <pc:sldMk cId="3312627697" sldId="311"/>
            <ac:picMk id="6" creationId="{644B52F9-151F-4531-B10C-A65EEA4009BF}"/>
          </ac:picMkLst>
        </pc:picChg>
        <pc:cxnChg chg="add mod">
          <ac:chgData name="Hin Fung LEUNG" userId="3b2ef1ca-7485-4d49-ac52-0edbb6015437" providerId="ADAL" clId="{F8548E90-2F71-468D-9A70-9257D9DAEB35}" dt="2021-05-07T17:30:13.970" v="939" actId="208"/>
          <ac:cxnSpMkLst>
            <pc:docMk/>
            <pc:sldMk cId="3312627697" sldId="311"/>
            <ac:cxnSpMk id="23" creationId="{8B215087-C38E-4784-8D78-FB1968DC8235}"/>
          </ac:cxnSpMkLst>
        </pc:cxnChg>
        <pc:cxnChg chg="add del">
          <ac:chgData name="Hin Fung LEUNG" userId="3b2ef1ca-7485-4d49-ac52-0edbb6015437" providerId="ADAL" clId="{F8548E90-2F71-468D-9A70-9257D9DAEB35}" dt="2021-05-07T17:30:48.813" v="941" actId="11529"/>
          <ac:cxnSpMkLst>
            <pc:docMk/>
            <pc:sldMk cId="3312627697" sldId="311"/>
            <ac:cxnSpMk id="26" creationId="{A4BC14E1-E98E-4B60-AF31-1C2459903E70}"/>
          </ac:cxnSpMkLst>
        </pc:cxnChg>
        <pc:cxnChg chg="add mod topLvl">
          <ac:chgData name="Hin Fung LEUNG" userId="3b2ef1ca-7485-4d49-ac52-0edbb6015437" providerId="ADAL" clId="{F8548E90-2F71-468D-9A70-9257D9DAEB35}" dt="2021-05-07T17:47:33.529" v="1162" actId="164"/>
          <ac:cxnSpMkLst>
            <pc:docMk/>
            <pc:sldMk cId="3312627697" sldId="311"/>
            <ac:cxnSpMk id="28" creationId="{D55C2FBA-610C-4C48-9737-B0FA00561740}"/>
          </ac:cxnSpMkLst>
        </pc:cxnChg>
        <pc:cxnChg chg="add mod topLvl">
          <ac:chgData name="Hin Fung LEUNG" userId="3b2ef1ca-7485-4d49-ac52-0edbb6015437" providerId="ADAL" clId="{F8548E90-2F71-468D-9A70-9257D9DAEB35}" dt="2021-05-07T17:47:33.529" v="1162" actId="164"/>
          <ac:cxnSpMkLst>
            <pc:docMk/>
            <pc:sldMk cId="3312627697" sldId="311"/>
            <ac:cxnSpMk id="29" creationId="{D56FF7B1-6C40-4EDF-98ED-6A1C11AF75C9}"/>
          </ac:cxnSpMkLst>
        </pc:cxnChg>
        <pc:cxnChg chg="add mod topLvl">
          <ac:chgData name="Hin Fung LEUNG" userId="3b2ef1ca-7485-4d49-ac52-0edbb6015437" providerId="ADAL" clId="{F8548E90-2F71-468D-9A70-9257D9DAEB35}" dt="2021-05-08T03:31:27.785" v="1871" actId="164"/>
          <ac:cxnSpMkLst>
            <pc:docMk/>
            <pc:sldMk cId="3312627697" sldId="311"/>
            <ac:cxnSpMk id="34" creationId="{25EC0224-7945-426A-8FCC-A4575A0B0DCB}"/>
          </ac:cxnSpMkLst>
        </pc:cxnChg>
        <pc:cxnChg chg="add mod topLvl">
          <ac:chgData name="Hin Fung LEUNG" userId="3b2ef1ca-7485-4d49-ac52-0edbb6015437" providerId="ADAL" clId="{F8548E90-2F71-468D-9A70-9257D9DAEB35}" dt="2021-05-08T03:31:27.785" v="1871" actId="164"/>
          <ac:cxnSpMkLst>
            <pc:docMk/>
            <pc:sldMk cId="3312627697" sldId="311"/>
            <ac:cxnSpMk id="36" creationId="{50A16383-7A2C-4B09-A199-F178D388E973}"/>
          </ac:cxnSpMkLst>
        </pc:cxnChg>
        <pc:cxnChg chg="add mod topLvl">
          <ac:chgData name="Hin Fung LEUNG" userId="3b2ef1ca-7485-4d49-ac52-0edbb6015437" providerId="ADAL" clId="{F8548E90-2F71-468D-9A70-9257D9DAEB35}" dt="2021-05-08T03:31:27.785" v="1871" actId="164"/>
          <ac:cxnSpMkLst>
            <pc:docMk/>
            <pc:sldMk cId="3312627697" sldId="311"/>
            <ac:cxnSpMk id="39" creationId="{DDBDF34F-EDA5-4486-9BC3-CAA704185B6B}"/>
          </ac:cxnSpMkLst>
        </pc:cxnChg>
        <pc:cxnChg chg="add mod topLvl">
          <ac:chgData name="Hin Fung LEUNG" userId="3b2ef1ca-7485-4d49-ac52-0edbb6015437" providerId="ADAL" clId="{F8548E90-2F71-468D-9A70-9257D9DAEB35}" dt="2021-05-08T03:31:27.785" v="1871" actId="164"/>
          <ac:cxnSpMkLst>
            <pc:docMk/>
            <pc:sldMk cId="3312627697" sldId="311"/>
            <ac:cxnSpMk id="40" creationId="{FC42E770-A0A5-4383-BA3E-5CE42EB74849}"/>
          </ac:cxnSpMkLst>
        </pc:cxnChg>
        <pc:cxnChg chg="add mod topLvl">
          <ac:chgData name="Hin Fung LEUNG" userId="3b2ef1ca-7485-4d49-ac52-0edbb6015437" providerId="ADAL" clId="{F8548E90-2F71-468D-9A70-9257D9DAEB35}" dt="2021-05-08T03:31:27.785" v="1871" actId="164"/>
          <ac:cxnSpMkLst>
            <pc:docMk/>
            <pc:sldMk cId="3312627697" sldId="311"/>
            <ac:cxnSpMk id="41" creationId="{4AB282EE-B622-48D2-8008-908A744124FF}"/>
          </ac:cxnSpMkLst>
        </pc:cxnChg>
        <pc:cxnChg chg="add mod topLvl">
          <ac:chgData name="Hin Fung LEUNG" userId="3b2ef1ca-7485-4d49-ac52-0edbb6015437" providerId="ADAL" clId="{F8548E90-2F71-468D-9A70-9257D9DAEB35}" dt="2021-05-08T03:31:27.785" v="1871" actId="164"/>
          <ac:cxnSpMkLst>
            <pc:docMk/>
            <pc:sldMk cId="3312627697" sldId="311"/>
            <ac:cxnSpMk id="42" creationId="{1EF455CA-4B50-4CC5-B6EE-279E276325EC}"/>
          </ac:cxnSpMkLst>
        </pc:cxnChg>
        <pc:cxnChg chg="add mod topLvl">
          <ac:chgData name="Hin Fung LEUNG" userId="3b2ef1ca-7485-4d49-ac52-0edbb6015437" providerId="ADAL" clId="{F8548E90-2F71-468D-9A70-9257D9DAEB35}" dt="2021-05-08T03:31:27.785" v="1871" actId="164"/>
          <ac:cxnSpMkLst>
            <pc:docMk/>
            <pc:sldMk cId="3312627697" sldId="311"/>
            <ac:cxnSpMk id="43" creationId="{B77C901B-0B9D-4610-B3FE-25C1EE8C84FF}"/>
          </ac:cxnSpMkLst>
        </pc:cxnChg>
        <pc:cxnChg chg="add mod topLvl">
          <ac:chgData name="Hin Fung LEUNG" userId="3b2ef1ca-7485-4d49-ac52-0edbb6015437" providerId="ADAL" clId="{F8548E90-2F71-468D-9A70-9257D9DAEB35}" dt="2021-05-08T03:31:27.785" v="1871" actId="164"/>
          <ac:cxnSpMkLst>
            <pc:docMk/>
            <pc:sldMk cId="3312627697" sldId="311"/>
            <ac:cxnSpMk id="44" creationId="{0579D492-C259-4208-8713-19461EA651EB}"/>
          </ac:cxnSpMkLst>
        </pc:cxnChg>
        <pc:cxnChg chg="add mod topLvl">
          <ac:chgData name="Hin Fung LEUNG" userId="3b2ef1ca-7485-4d49-ac52-0edbb6015437" providerId="ADAL" clId="{F8548E90-2F71-468D-9A70-9257D9DAEB35}" dt="2021-05-08T03:31:27.785" v="1871" actId="164"/>
          <ac:cxnSpMkLst>
            <pc:docMk/>
            <pc:sldMk cId="3312627697" sldId="311"/>
            <ac:cxnSpMk id="45" creationId="{9D1975C6-1FDD-4AAB-8059-A947490887B1}"/>
          </ac:cxnSpMkLst>
        </pc:cxnChg>
        <pc:cxnChg chg="add mod topLvl">
          <ac:chgData name="Hin Fung LEUNG" userId="3b2ef1ca-7485-4d49-ac52-0edbb6015437" providerId="ADAL" clId="{F8548E90-2F71-468D-9A70-9257D9DAEB35}" dt="2021-05-08T03:31:27.785" v="1871" actId="164"/>
          <ac:cxnSpMkLst>
            <pc:docMk/>
            <pc:sldMk cId="3312627697" sldId="311"/>
            <ac:cxnSpMk id="46" creationId="{39B27D7B-6D37-4739-8B18-43B59AE864DB}"/>
          </ac:cxnSpMkLst>
        </pc:cxnChg>
        <pc:cxnChg chg="add mod">
          <ac:chgData name="Hin Fung LEUNG" userId="3b2ef1ca-7485-4d49-ac52-0edbb6015437" providerId="ADAL" clId="{F8548E90-2F71-468D-9A70-9257D9DAEB35}" dt="2021-05-07T17:46:42.408" v="1149" actId="571"/>
          <ac:cxnSpMkLst>
            <pc:docMk/>
            <pc:sldMk cId="3312627697" sldId="311"/>
            <ac:cxnSpMk id="47" creationId="{86990079-8F04-499F-9723-FEF25FC24E57}"/>
          </ac:cxnSpMkLst>
        </pc:cxnChg>
        <pc:cxnChg chg="add del mod">
          <ac:chgData name="Hin Fung LEUNG" userId="3b2ef1ca-7485-4d49-ac52-0edbb6015437" providerId="ADAL" clId="{F8548E90-2F71-468D-9A70-9257D9DAEB35}" dt="2021-05-07T17:47:07.688" v="1157" actId="478"/>
          <ac:cxnSpMkLst>
            <pc:docMk/>
            <pc:sldMk cId="3312627697" sldId="311"/>
            <ac:cxnSpMk id="48" creationId="{C51973CF-32A9-4411-B039-A046FD54560D}"/>
          </ac:cxnSpMkLst>
        </pc:cxnChg>
      </pc:sldChg>
      <pc:sldChg chg="modSp mod">
        <pc:chgData name="Hin Fung LEUNG" userId="3b2ef1ca-7485-4d49-ac52-0edbb6015437" providerId="ADAL" clId="{F8548E90-2F71-468D-9A70-9257D9DAEB35}" dt="2021-05-08T11:08:25.727" v="7536" actId="20577"/>
        <pc:sldMkLst>
          <pc:docMk/>
          <pc:sldMk cId="1766234473" sldId="316"/>
        </pc:sldMkLst>
        <pc:spChg chg="mod">
          <ac:chgData name="Hin Fung LEUNG" userId="3b2ef1ca-7485-4d49-ac52-0edbb6015437" providerId="ADAL" clId="{F8548E90-2F71-468D-9A70-9257D9DAEB35}" dt="2021-05-08T11:08:25.727" v="7536" actId="20577"/>
          <ac:spMkLst>
            <pc:docMk/>
            <pc:sldMk cId="1766234473" sldId="316"/>
            <ac:spMk id="3" creationId="{55527A37-F495-4496-A785-05BB9ECA6CB1}"/>
          </ac:spMkLst>
        </pc:spChg>
      </pc:sldChg>
      <pc:sldChg chg="addSp delSp modSp new del mod">
        <pc:chgData name="Hin Fung LEUNG" userId="3b2ef1ca-7485-4d49-ac52-0edbb6015437" providerId="ADAL" clId="{F8548E90-2F71-468D-9A70-9257D9DAEB35}" dt="2021-05-07T09:22:59.025" v="708" actId="47"/>
        <pc:sldMkLst>
          <pc:docMk/>
          <pc:sldMk cId="937784702" sldId="318"/>
        </pc:sldMkLst>
        <pc:cxnChg chg="add del mod">
          <ac:chgData name="Hin Fung LEUNG" userId="3b2ef1ca-7485-4d49-ac52-0edbb6015437" providerId="ADAL" clId="{F8548E90-2F71-468D-9A70-9257D9DAEB35}" dt="2021-05-07T09:22:12.325" v="706" actId="478"/>
          <ac:cxnSpMkLst>
            <pc:docMk/>
            <pc:sldMk cId="937784702" sldId="318"/>
            <ac:cxnSpMk id="5" creationId="{FBF720FE-03CD-4429-A7E8-CD0104A15B27}"/>
          </ac:cxnSpMkLst>
        </pc:cxnChg>
        <pc:cxnChg chg="add del mod">
          <ac:chgData name="Hin Fung LEUNG" userId="3b2ef1ca-7485-4d49-ac52-0edbb6015437" providerId="ADAL" clId="{F8548E90-2F71-468D-9A70-9257D9DAEB35}" dt="2021-05-07T09:22:13.022" v="707" actId="478"/>
          <ac:cxnSpMkLst>
            <pc:docMk/>
            <pc:sldMk cId="937784702" sldId="318"/>
            <ac:cxnSpMk id="6" creationId="{608CB43B-4699-4989-997F-E10C4B1030D4}"/>
          </ac:cxnSpMkLst>
        </pc:cxnChg>
      </pc:sldChg>
      <pc:sldChg chg="addSp delSp modSp add mod ord modAnim modNotesTx">
        <pc:chgData name="Hin Fung LEUNG" userId="3b2ef1ca-7485-4d49-ac52-0edbb6015437" providerId="ADAL" clId="{F8548E90-2F71-468D-9A70-9257D9DAEB35}" dt="2021-05-09T17:39:25.273" v="10167" actId="20577"/>
        <pc:sldMkLst>
          <pc:docMk/>
          <pc:sldMk cId="3491880727" sldId="323"/>
        </pc:sldMkLst>
        <pc:spChg chg="mod">
          <ac:chgData name="Hin Fung LEUNG" userId="3b2ef1ca-7485-4d49-ac52-0edbb6015437" providerId="ADAL" clId="{F8548E90-2F71-468D-9A70-9257D9DAEB35}" dt="2021-05-07T12:50:48.988" v="762" actId="14100"/>
          <ac:spMkLst>
            <pc:docMk/>
            <pc:sldMk cId="3491880727" sldId="323"/>
            <ac:spMk id="2" creationId="{2752151E-F748-2049-BDE7-F94B79F6951D}"/>
          </ac:spMkLst>
        </pc:spChg>
        <pc:spChg chg="mod">
          <ac:chgData name="Hin Fung LEUNG" userId="3b2ef1ca-7485-4d49-ac52-0edbb6015437" providerId="ADAL" clId="{F8548E90-2F71-468D-9A70-9257D9DAEB35}" dt="2021-05-08T06:12:14.828" v="6454" actId="13926"/>
          <ac:spMkLst>
            <pc:docMk/>
            <pc:sldMk cId="3491880727" sldId="323"/>
            <ac:spMk id="4" creationId="{B8236976-2068-41C9-A6DE-C28B30DC9EAC}"/>
          </ac:spMkLst>
        </pc:spChg>
        <pc:spChg chg="add mod">
          <ac:chgData name="Hin Fung LEUNG" userId="3b2ef1ca-7485-4d49-ac52-0edbb6015437" providerId="ADAL" clId="{F8548E90-2F71-468D-9A70-9257D9DAEB35}" dt="2021-05-08T06:29:31.451" v="7380" actId="164"/>
          <ac:spMkLst>
            <pc:docMk/>
            <pc:sldMk cId="3491880727" sldId="323"/>
            <ac:spMk id="5" creationId="{77FC514D-0319-4798-8FB6-935291D7302A}"/>
          </ac:spMkLst>
        </pc:spChg>
        <pc:spChg chg="add mod">
          <ac:chgData name="Hin Fung LEUNG" userId="3b2ef1ca-7485-4d49-ac52-0edbb6015437" providerId="ADAL" clId="{F8548E90-2F71-468D-9A70-9257D9DAEB35}" dt="2021-05-08T06:29:31.451" v="7380" actId="164"/>
          <ac:spMkLst>
            <pc:docMk/>
            <pc:sldMk cId="3491880727" sldId="323"/>
            <ac:spMk id="6" creationId="{29D652FD-BD11-4780-86BD-E3B2F659BA60}"/>
          </ac:spMkLst>
        </pc:spChg>
        <pc:spChg chg="add mod">
          <ac:chgData name="Hin Fung LEUNG" userId="3b2ef1ca-7485-4d49-ac52-0edbb6015437" providerId="ADAL" clId="{F8548E90-2F71-468D-9A70-9257D9DAEB35}" dt="2021-05-08T06:29:31.451" v="7380" actId="164"/>
          <ac:spMkLst>
            <pc:docMk/>
            <pc:sldMk cId="3491880727" sldId="323"/>
            <ac:spMk id="7" creationId="{2CD54703-F517-4C16-910B-24E80FFD72D3}"/>
          </ac:spMkLst>
        </pc:spChg>
        <pc:spChg chg="add mod">
          <ac:chgData name="Hin Fung LEUNG" userId="3b2ef1ca-7485-4d49-ac52-0edbb6015437" providerId="ADAL" clId="{F8548E90-2F71-468D-9A70-9257D9DAEB35}" dt="2021-05-08T06:29:31.451" v="7380" actId="164"/>
          <ac:spMkLst>
            <pc:docMk/>
            <pc:sldMk cId="3491880727" sldId="323"/>
            <ac:spMk id="8" creationId="{0B234660-6D73-4F49-8660-8145F62ED8DF}"/>
          </ac:spMkLst>
        </pc:spChg>
        <pc:spChg chg="add mod">
          <ac:chgData name="Hin Fung LEUNG" userId="3b2ef1ca-7485-4d49-ac52-0edbb6015437" providerId="ADAL" clId="{F8548E90-2F71-468D-9A70-9257D9DAEB35}" dt="2021-05-08T06:29:31.451" v="7380" actId="164"/>
          <ac:spMkLst>
            <pc:docMk/>
            <pc:sldMk cId="3491880727" sldId="323"/>
            <ac:spMk id="9" creationId="{97237B11-C207-4800-98AB-F865444F8A78}"/>
          </ac:spMkLst>
        </pc:spChg>
        <pc:spChg chg="add mod">
          <ac:chgData name="Hin Fung LEUNG" userId="3b2ef1ca-7485-4d49-ac52-0edbb6015437" providerId="ADAL" clId="{F8548E90-2F71-468D-9A70-9257D9DAEB35}" dt="2021-05-08T06:29:31.451" v="7380" actId="164"/>
          <ac:spMkLst>
            <pc:docMk/>
            <pc:sldMk cId="3491880727" sldId="323"/>
            <ac:spMk id="10" creationId="{9426FCE9-EAD6-4BD0-9E15-94FDA9EC9F22}"/>
          </ac:spMkLst>
        </pc:spChg>
        <pc:spChg chg="add mod">
          <ac:chgData name="Hin Fung LEUNG" userId="3b2ef1ca-7485-4d49-ac52-0edbb6015437" providerId="ADAL" clId="{F8548E90-2F71-468D-9A70-9257D9DAEB35}" dt="2021-05-08T06:29:31.451" v="7380" actId="164"/>
          <ac:spMkLst>
            <pc:docMk/>
            <pc:sldMk cId="3491880727" sldId="323"/>
            <ac:spMk id="11" creationId="{08D3BE61-BE41-44D9-9E7D-98F1CAD31155}"/>
          </ac:spMkLst>
        </pc:spChg>
        <pc:spChg chg="add mod">
          <ac:chgData name="Hin Fung LEUNG" userId="3b2ef1ca-7485-4d49-ac52-0edbb6015437" providerId="ADAL" clId="{F8548E90-2F71-468D-9A70-9257D9DAEB35}" dt="2021-05-08T06:29:31.451" v="7380" actId="164"/>
          <ac:spMkLst>
            <pc:docMk/>
            <pc:sldMk cId="3491880727" sldId="323"/>
            <ac:spMk id="12" creationId="{6A51FF31-402A-4E0C-8CA4-AC88AE5B4C68}"/>
          </ac:spMkLst>
        </pc:spChg>
        <pc:spChg chg="add mod">
          <ac:chgData name="Hin Fung LEUNG" userId="3b2ef1ca-7485-4d49-ac52-0edbb6015437" providerId="ADAL" clId="{F8548E90-2F71-468D-9A70-9257D9DAEB35}" dt="2021-05-08T06:29:31.451" v="7380" actId="164"/>
          <ac:spMkLst>
            <pc:docMk/>
            <pc:sldMk cId="3491880727" sldId="323"/>
            <ac:spMk id="13" creationId="{B166339F-B5A5-4AAE-BBFD-EB6B19C2BF09}"/>
          </ac:spMkLst>
        </pc:spChg>
        <pc:spChg chg="add mod">
          <ac:chgData name="Hin Fung LEUNG" userId="3b2ef1ca-7485-4d49-ac52-0edbb6015437" providerId="ADAL" clId="{F8548E90-2F71-468D-9A70-9257D9DAEB35}" dt="2021-05-08T06:29:31.451" v="7380" actId="164"/>
          <ac:spMkLst>
            <pc:docMk/>
            <pc:sldMk cId="3491880727" sldId="323"/>
            <ac:spMk id="14" creationId="{EAA20ECA-39DC-479A-8C10-B6A03FCC1D4D}"/>
          </ac:spMkLst>
        </pc:spChg>
        <pc:spChg chg="add mod">
          <ac:chgData name="Hin Fung LEUNG" userId="3b2ef1ca-7485-4d49-ac52-0edbb6015437" providerId="ADAL" clId="{F8548E90-2F71-468D-9A70-9257D9DAEB35}" dt="2021-05-08T06:29:31.451" v="7380" actId="164"/>
          <ac:spMkLst>
            <pc:docMk/>
            <pc:sldMk cId="3491880727" sldId="323"/>
            <ac:spMk id="15" creationId="{FE7D0BB2-B185-440C-9B6D-F01092BDCB6E}"/>
          </ac:spMkLst>
        </pc:spChg>
        <pc:spChg chg="add mod">
          <ac:chgData name="Hin Fung LEUNG" userId="3b2ef1ca-7485-4d49-ac52-0edbb6015437" providerId="ADAL" clId="{F8548E90-2F71-468D-9A70-9257D9DAEB35}" dt="2021-05-08T06:29:31.451" v="7380" actId="164"/>
          <ac:spMkLst>
            <pc:docMk/>
            <pc:sldMk cId="3491880727" sldId="323"/>
            <ac:spMk id="16" creationId="{2131DFC5-C55E-4A70-B50A-AB676E8570FB}"/>
          </ac:spMkLst>
        </pc:spChg>
        <pc:spChg chg="add mod">
          <ac:chgData name="Hin Fung LEUNG" userId="3b2ef1ca-7485-4d49-ac52-0edbb6015437" providerId="ADAL" clId="{F8548E90-2F71-468D-9A70-9257D9DAEB35}" dt="2021-05-08T06:29:31.451" v="7380" actId="164"/>
          <ac:spMkLst>
            <pc:docMk/>
            <pc:sldMk cId="3491880727" sldId="323"/>
            <ac:spMk id="17" creationId="{C7DE71E4-37B6-4045-B6EE-AD1CE2E3D03C}"/>
          </ac:spMkLst>
        </pc:spChg>
        <pc:spChg chg="add mod">
          <ac:chgData name="Hin Fung LEUNG" userId="3b2ef1ca-7485-4d49-ac52-0edbb6015437" providerId="ADAL" clId="{F8548E90-2F71-468D-9A70-9257D9DAEB35}" dt="2021-05-08T06:29:31.451" v="7380" actId="164"/>
          <ac:spMkLst>
            <pc:docMk/>
            <pc:sldMk cId="3491880727" sldId="323"/>
            <ac:spMk id="18" creationId="{9D4F24FC-69FA-4A24-A133-38EE0E0805ED}"/>
          </ac:spMkLst>
        </pc:spChg>
        <pc:spChg chg="add del">
          <ac:chgData name="Hin Fung LEUNG" userId="3b2ef1ca-7485-4d49-ac52-0edbb6015437" providerId="ADAL" clId="{F8548E90-2F71-468D-9A70-9257D9DAEB35}" dt="2021-05-08T05:06:43.379" v="2533" actId="478"/>
          <ac:spMkLst>
            <pc:docMk/>
            <pc:sldMk cId="3491880727" sldId="323"/>
            <ac:spMk id="31" creationId="{C1746C42-7C53-40E5-A70F-69A8BB71EF03}"/>
          </ac:spMkLst>
        </pc:spChg>
        <pc:spChg chg="add del mod">
          <ac:chgData name="Hin Fung LEUNG" userId="3b2ef1ca-7485-4d49-ac52-0edbb6015437" providerId="ADAL" clId="{F8548E90-2F71-468D-9A70-9257D9DAEB35}" dt="2021-05-08T05:06:42.850" v="2532" actId="478"/>
          <ac:spMkLst>
            <pc:docMk/>
            <pc:sldMk cId="3491880727" sldId="323"/>
            <ac:spMk id="32" creationId="{D2B0E79A-943F-4323-AFC7-FADA0B094BD6}"/>
          </ac:spMkLst>
        </pc:spChg>
        <pc:spChg chg="add mod">
          <ac:chgData name="Hin Fung LEUNG" userId="3b2ef1ca-7485-4d49-ac52-0edbb6015437" providerId="ADAL" clId="{F8548E90-2F71-468D-9A70-9257D9DAEB35}" dt="2021-05-08T05:08:31.707" v="2534"/>
          <ac:spMkLst>
            <pc:docMk/>
            <pc:sldMk cId="3491880727" sldId="323"/>
            <ac:spMk id="34" creationId="{8BFE9A57-4ECA-4B1F-87F9-C9CA6137789E}"/>
          </ac:spMkLst>
        </pc:spChg>
        <pc:spChg chg="add del">
          <ac:chgData name="Hin Fung LEUNG" userId="3b2ef1ca-7485-4d49-ac52-0edbb6015437" providerId="ADAL" clId="{F8548E90-2F71-468D-9A70-9257D9DAEB35}" dt="2021-05-08T05:09:32.189" v="2541" actId="478"/>
          <ac:spMkLst>
            <pc:docMk/>
            <pc:sldMk cId="3491880727" sldId="323"/>
            <ac:spMk id="35" creationId="{D9B4D16B-D933-4C4A-863E-8D0B1F3C1A44}"/>
          </ac:spMkLst>
        </pc:spChg>
        <pc:spChg chg="add del">
          <ac:chgData name="Hin Fung LEUNG" userId="3b2ef1ca-7485-4d49-ac52-0edbb6015437" providerId="ADAL" clId="{F8548E90-2F71-468D-9A70-9257D9DAEB35}" dt="2021-05-08T05:09:31.693" v="2540" actId="478"/>
          <ac:spMkLst>
            <pc:docMk/>
            <pc:sldMk cId="3491880727" sldId="323"/>
            <ac:spMk id="36" creationId="{F4EB5017-DB32-4972-B819-E16AFB910E8C}"/>
          </ac:spMkLst>
        </pc:spChg>
        <pc:spChg chg="add del">
          <ac:chgData name="Hin Fung LEUNG" userId="3b2ef1ca-7485-4d49-ac52-0edbb6015437" providerId="ADAL" clId="{F8548E90-2F71-468D-9A70-9257D9DAEB35}" dt="2021-05-08T05:09:49.325" v="2550" actId="478"/>
          <ac:spMkLst>
            <pc:docMk/>
            <pc:sldMk cId="3491880727" sldId="323"/>
            <ac:spMk id="40" creationId="{E4516FD7-6917-4168-B620-00B499DCAFEF}"/>
          </ac:spMkLst>
        </pc:spChg>
        <pc:spChg chg="add del mod">
          <ac:chgData name="Hin Fung LEUNG" userId="3b2ef1ca-7485-4d49-ac52-0edbb6015437" providerId="ADAL" clId="{F8548E90-2F71-468D-9A70-9257D9DAEB35}" dt="2021-05-08T05:09:48.143" v="2548" actId="478"/>
          <ac:spMkLst>
            <pc:docMk/>
            <pc:sldMk cId="3491880727" sldId="323"/>
            <ac:spMk id="41" creationId="{32BCA6C6-26D8-4471-B753-6790FAFAA688}"/>
          </ac:spMkLst>
        </pc:spChg>
        <pc:spChg chg="add mod">
          <ac:chgData name="Hin Fung LEUNG" userId="3b2ef1ca-7485-4d49-ac52-0edbb6015437" providerId="ADAL" clId="{F8548E90-2F71-468D-9A70-9257D9DAEB35}" dt="2021-05-08T06:29:31.451" v="7380" actId="164"/>
          <ac:spMkLst>
            <pc:docMk/>
            <pc:sldMk cId="3491880727" sldId="323"/>
            <ac:spMk id="124" creationId="{3605155C-E5C2-430D-839E-6E873170DBE6}"/>
          </ac:spMkLst>
        </pc:spChg>
        <pc:spChg chg="add mod">
          <ac:chgData name="Hin Fung LEUNG" userId="3b2ef1ca-7485-4d49-ac52-0edbb6015437" providerId="ADAL" clId="{F8548E90-2F71-468D-9A70-9257D9DAEB35}" dt="2021-05-08T06:29:31.451" v="7380" actId="164"/>
          <ac:spMkLst>
            <pc:docMk/>
            <pc:sldMk cId="3491880727" sldId="323"/>
            <ac:spMk id="125" creationId="{DE349908-6476-45DE-8F74-867439AE312F}"/>
          </ac:spMkLst>
        </pc:spChg>
        <pc:spChg chg="add mod">
          <ac:chgData name="Hin Fung LEUNG" userId="3b2ef1ca-7485-4d49-ac52-0edbb6015437" providerId="ADAL" clId="{F8548E90-2F71-468D-9A70-9257D9DAEB35}" dt="2021-05-08T06:29:31.451" v="7380" actId="164"/>
          <ac:spMkLst>
            <pc:docMk/>
            <pc:sldMk cId="3491880727" sldId="323"/>
            <ac:spMk id="126" creationId="{6CBB042A-E65F-42C2-9F48-5D44EA31425E}"/>
          </ac:spMkLst>
        </pc:spChg>
        <pc:spChg chg="add mod">
          <ac:chgData name="Hin Fung LEUNG" userId="3b2ef1ca-7485-4d49-ac52-0edbb6015437" providerId="ADAL" clId="{F8548E90-2F71-468D-9A70-9257D9DAEB35}" dt="2021-05-08T06:29:31.451" v="7380" actId="164"/>
          <ac:spMkLst>
            <pc:docMk/>
            <pc:sldMk cId="3491880727" sldId="323"/>
            <ac:spMk id="127" creationId="{500C2337-C4B0-4DF9-B863-72D14DD456CA}"/>
          </ac:spMkLst>
        </pc:spChg>
        <pc:spChg chg="add mod">
          <ac:chgData name="Hin Fung LEUNG" userId="3b2ef1ca-7485-4d49-ac52-0edbb6015437" providerId="ADAL" clId="{F8548E90-2F71-468D-9A70-9257D9DAEB35}" dt="2021-05-08T06:29:31.451" v="7380" actId="164"/>
          <ac:spMkLst>
            <pc:docMk/>
            <pc:sldMk cId="3491880727" sldId="323"/>
            <ac:spMk id="128" creationId="{67C1B1C6-CEC2-442B-A4B7-A7E674F5987A}"/>
          </ac:spMkLst>
        </pc:spChg>
        <pc:spChg chg="add mod">
          <ac:chgData name="Hin Fung LEUNG" userId="3b2ef1ca-7485-4d49-ac52-0edbb6015437" providerId="ADAL" clId="{F8548E90-2F71-468D-9A70-9257D9DAEB35}" dt="2021-05-08T06:29:31.451" v="7380" actId="164"/>
          <ac:spMkLst>
            <pc:docMk/>
            <pc:sldMk cId="3491880727" sldId="323"/>
            <ac:spMk id="129" creationId="{4CAF2D43-ADF8-4E47-B2AC-FC3C63CEF875}"/>
          </ac:spMkLst>
        </pc:spChg>
        <pc:grpChg chg="add del mod">
          <ac:chgData name="Hin Fung LEUNG" userId="3b2ef1ca-7485-4d49-ac52-0edbb6015437" providerId="ADAL" clId="{F8548E90-2F71-468D-9A70-9257D9DAEB35}" dt="2021-05-08T05:09:33.277" v="2543" actId="478"/>
          <ac:grpSpMkLst>
            <pc:docMk/>
            <pc:sldMk cId="3491880727" sldId="323"/>
            <ac:grpSpMk id="33" creationId="{CEB9BD13-507B-47FC-A454-39C98736F5AC}"/>
          </ac:grpSpMkLst>
        </pc:grpChg>
        <pc:grpChg chg="add mod">
          <ac:chgData name="Hin Fung LEUNG" userId="3b2ef1ca-7485-4d49-ac52-0edbb6015437" providerId="ADAL" clId="{F8548E90-2F71-468D-9A70-9257D9DAEB35}" dt="2021-05-08T06:30:02.437" v="7414" actId="1076"/>
          <ac:grpSpMkLst>
            <pc:docMk/>
            <pc:sldMk cId="3491880727" sldId="323"/>
            <ac:grpSpMk id="130" creationId="{5F9B8ACC-3C89-43B6-969F-37EEB043A815}"/>
          </ac:grpSpMkLst>
        </pc:grpChg>
        <pc:cxnChg chg="add mod">
          <ac:chgData name="Hin Fung LEUNG" userId="3b2ef1ca-7485-4d49-ac52-0edbb6015437" providerId="ADAL" clId="{F8548E90-2F71-468D-9A70-9257D9DAEB35}" dt="2021-05-08T06:29:31.451" v="7380" actId="164"/>
          <ac:cxnSpMkLst>
            <pc:docMk/>
            <pc:sldMk cId="3491880727" sldId="323"/>
            <ac:cxnSpMk id="19" creationId="{B53F0B59-D179-4D0B-8E73-1D203381BB9B}"/>
          </ac:cxnSpMkLst>
        </pc:cxnChg>
        <pc:cxnChg chg="add mod">
          <ac:chgData name="Hin Fung LEUNG" userId="3b2ef1ca-7485-4d49-ac52-0edbb6015437" providerId="ADAL" clId="{F8548E90-2F71-468D-9A70-9257D9DAEB35}" dt="2021-05-08T06:29:31.451" v="7380" actId="164"/>
          <ac:cxnSpMkLst>
            <pc:docMk/>
            <pc:sldMk cId="3491880727" sldId="323"/>
            <ac:cxnSpMk id="20" creationId="{41CD6D0D-2F12-4BEB-98D5-08761A8BCE6E}"/>
          </ac:cxnSpMkLst>
        </pc:cxnChg>
        <pc:cxnChg chg="add mod">
          <ac:chgData name="Hin Fung LEUNG" userId="3b2ef1ca-7485-4d49-ac52-0edbb6015437" providerId="ADAL" clId="{F8548E90-2F71-468D-9A70-9257D9DAEB35}" dt="2021-05-08T06:29:31.451" v="7380" actId="164"/>
          <ac:cxnSpMkLst>
            <pc:docMk/>
            <pc:sldMk cId="3491880727" sldId="323"/>
            <ac:cxnSpMk id="22" creationId="{BF22DADC-0E5D-4687-9CC2-770CC8AEDD96}"/>
          </ac:cxnSpMkLst>
        </pc:cxnChg>
        <pc:cxnChg chg="add mod">
          <ac:chgData name="Hin Fung LEUNG" userId="3b2ef1ca-7485-4d49-ac52-0edbb6015437" providerId="ADAL" clId="{F8548E90-2F71-468D-9A70-9257D9DAEB35}" dt="2021-05-08T06:29:31.451" v="7380" actId="164"/>
          <ac:cxnSpMkLst>
            <pc:docMk/>
            <pc:sldMk cId="3491880727" sldId="323"/>
            <ac:cxnSpMk id="25" creationId="{76BE5D26-7D37-4E1A-96CF-6ECB9D4F2470}"/>
          </ac:cxnSpMkLst>
        </pc:cxnChg>
        <pc:cxnChg chg="add mod">
          <ac:chgData name="Hin Fung LEUNG" userId="3b2ef1ca-7485-4d49-ac52-0edbb6015437" providerId="ADAL" clId="{F8548E90-2F71-468D-9A70-9257D9DAEB35}" dt="2021-05-08T06:29:31.451" v="7380" actId="164"/>
          <ac:cxnSpMkLst>
            <pc:docMk/>
            <pc:sldMk cId="3491880727" sldId="323"/>
            <ac:cxnSpMk id="27" creationId="{1E59F55F-7800-4FA9-86FC-49308E7B6059}"/>
          </ac:cxnSpMkLst>
        </pc:cxnChg>
        <pc:cxnChg chg="add mod">
          <ac:chgData name="Hin Fung LEUNG" userId="3b2ef1ca-7485-4d49-ac52-0edbb6015437" providerId="ADAL" clId="{F8548E90-2F71-468D-9A70-9257D9DAEB35}" dt="2021-05-08T06:29:31.451" v="7380" actId="164"/>
          <ac:cxnSpMkLst>
            <pc:docMk/>
            <pc:sldMk cId="3491880727" sldId="323"/>
            <ac:cxnSpMk id="29" creationId="{485C1B0E-AB28-457A-B531-F4F465C819A5}"/>
          </ac:cxnSpMkLst>
        </pc:cxnChg>
        <pc:cxnChg chg="add del mod">
          <ac:chgData name="Hin Fung LEUNG" userId="3b2ef1ca-7485-4d49-ac52-0edbb6015437" providerId="ADAL" clId="{F8548E90-2F71-468D-9A70-9257D9DAEB35}" dt="2021-05-08T05:09:32.893" v="2542" actId="478"/>
          <ac:cxnSpMkLst>
            <pc:docMk/>
            <pc:sldMk cId="3491880727" sldId="323"/>
            <ac:cxnSpMk id="38" creationId="{2486FDF3-B7C7-4410-9436-8A8301287080}"/>
          </ac:cxnSpMkLst>
        </pc:cxnChg>
        <pc:cxnChg chg="add del mod">
          <ac:chgData name="Hin Fung LEUNG" userId="3b2ef1ca-7485-4d49-ac52-0edbb6015437" providerId="ADAL" clId="{F8548E90-2F71-468D-9A70-9257D9DAEB35}" dt="2021-05-08T05:09:48.863" v="2549" actId="478"/>
          <ac:cxnSpMkLst>
            <pc:docMk/>
            <pc:sldMk cId="3491880727" sldId="323"/>
            <ac:cxnSpMk id="43" creationId="{1766F81C-8C0A-4940-BC6B-BEE5CBD9FE75}"/>
          </ac:cxnSpMkLst>
        </pc:cxnChg>
        <pc:cxnChg chg="add mod">
          <ac:chgData name="Hin Fung LEUNG" userId="3b2ef1ca-7485-4d49-ac52-0edbb6015437" providerId="ADAL" clId="{F8548E90-2F71-468D-9A70-9257D9DAEB35}" dt="2021-05-08T06:29:31.451" v="7380" actId="164"/>
          <ac:cxnSpMkLst>
            <pc:docMk/>
            <pc:sldMk cId="3491880727" sldId="323"/>
            <ac:cxnSpMk id="55" creationId="{D7379FC4-9735-4556-A6F6-ED782830AF0B}"/>
          </ac:cxnSpMkLst>
        </pc:cxnChg>
        <pc:cxnChg chg="add mod">
          <ac:chgData name="Hin Fung LEUNG" userId="3b2ef1ca-7485-4d49-ac52-0edbb6015437" providerId="ADAL" clId="{F8548E90-2F71-468D-9A70-9257D9DAEB35}" dt="2021-05-08T06:29:31.451" v="7380" actId="164"/>
          <ac:cxnSpMkLst>
            <pc:docMk/>
            <pc:sldMk cId="3491880727" sldId="323"/>
            <ac:cxnSpMk id="59" creationId="{FE01B07A-8640-4275-BD24-E6203C1D7F70}"/>
          </ac:cxnSpMkLst>
        </pc:cxnChg>
        <pc:cxnChg chg="add mod">
          <ac:chgData name="Hin Fung LEUNG" userId="3b2ef1ca-7485-4d49-ac52-0edbb6015437" providerId="ADAL" clId="{F8548E90-2F71-468D-9A70-9257D9DAEB35}" dt="2021-05-08T06:29:31.451" v="7380" actId="164"/>
          <ac:cxnSpMkLst>
            <pc:docMk/>
            <pc:sldMk cId="3491880727" sldId="323"/>
            <ac:cxnSpMk id="61" creationId="{C8FEDAD5-AB58-4940-9F71-1852F7770108}"/>
          </ac:cxnSpMkLst>
        </pc:cxnChg>
        <pc:cxnChg chg="add mod">
          <ac:chgData name="Hin Fung LEUNG" userId="3b2ef1ca-7485-4d49-ac52-0edbb6015437" providerId="ADAL" clId="{F8548E90-2F71-468D-9A70-9257D9DAEB35}" dt="2021-05-08T06:29:31.451" v="7380" actId="164"/>
          <ac:cxnSpMkLst>
            <pc:docMk/>
            <pc:sldMk cId="3491880727" sldId="323"/>
            <ac:cxnSpMk id="62" creationId="{9F05D597-2B5B-4864-9744-B35954F2D676}"/>
          </ac:cxnSpMkLst>
        </pc:cxnChg>
        <pc:cxnChg chg="add mod">
          <ac:chgData name="Hin Fung LEUNG" userId="3b2ef1ca-7485-4d49-ac52-0edbb6015437" providerId="ADAL" clId="{F8548E90-2F71-468D-9A70-9257D9DAEB35}" dt="2021-05-08T06:29:31.451" v="7380" actId="164"/>
          <ac:cxnSpMkLst>
            <pc:docMk/>
            <pc:sldMk cId="3491880727" sldId="323"/>
            <ac:cxnSpMk id="70" creationId="{D002F710-D679-476F-AA32-175ABD5114E0}"/>
          </ac:cxnSpMkLst>
        </pc:cxnChg>
        <pc:cxnChg chg="add mod">
          <ac:chgData name="Hin Fung LEUNG" userId="3b2ef1ca-7485-4d49-ac52-0edbb6015437" providerId="ADAL" clId="{F8548E90-2F71-468D-9A70-9257D9DAEB35}" dt="2021-05-08T06:29:31.451" v="7380" actId="164"/>
          <ac:cxnSpMkLst>
            <pc:docMk/>
            <pc:sldMk cId="3491880727" sldId="323"/>
            <ac:cxnSpMk id="71" creationId="{A7FF7BAD-9106-4781-A1C8-FAFAFC1FE1A9}"/>
          </ac:cxnSpMkLst>
        </pc:cxnChg>
        <pc:cxnChg chg="add mod">
          <ac:chgData name="Hin Fung LEUNG" userId="3b2ef1ca-7485-4d49-ac52-0edbb6015437" providerId="ADAL" clId="{F8548E90-2F71-468D-9A70-9257D9DAEB35}" dt="2021-05-08T06:29:31.451" v="7380" actId="164"/>
          <ac:cxnSpMkLst>
            <pc:docMk/>
            <pc:sldMk cId="3491880727" sldId="323"/>
            <ac:cxnSpMk id="72" creationId="{AE28E358-5D0A-4B4B-88F2-13A688624CA7}"/>
          </ac:cxnSpMkLst>
        </pc:cxnChg>
        <pc:cxnChg chg="add mod">
          <ac:chgData name="Hin Fung LEUNG" userId="3b2ef1ca-7485-4d49-ac52-0edbb6015437" providerId="ADAL" clId="{F8548E90-2F71-468D-9A70-9257D9DAEB35}" dt="2021-05-08T06:29:31.451" v="7380" actId="164"/>
          <ac:cxnSpMkLst>
            <pc:docMk/>
            <pc:sldMk cId="3491880727" sldId="323"/>
            <ac:cxnSpMk id="73" creationId="{2BB49988-2DB8-4CB9-9FAE-EBC6A7958E7F}"/>
          </ac:cxnSpMkLst>
        </pc:cxnChg>
        <pc:cxnChg chg="add mod">
          <ac:chgData name="Hin Fung LEUNG" userId="3b2ef1ca-7485-4d49-ac52-0edbb6015437" providerId="ADAL" clId="{F8548E90-2F71-468D-9A70-9257D9DAEB35}" dt="2021-05-08T06:29:31.451" v="7380" actId="164"/>
          <ac:cxnSpMkLst>
            <pc:docMk/>
            <pc:sldMk cId="3491880727" sldId="323"/>
            <ac:cxnSpMk id="74" creationId="{95B31A2A-0439-4F2F-8B31-8AE0121E416F}"/>
          </ac:cxnSpMkLst>
        </pc:cxnChg>
        <pc:cxnChg chg="add mod">
          <ac:chgData name="Hin Fung LEUNG" userId="3b2ef1ca-7485-4d49-ac52-0edbb6015437" providerId="ADAL" clId="{F8548E90-2F71-468D-9A70-9257D9DAEB35}" dt="2021-05-08T06:29:31.451" v="7380" actId="164"/>
          <ac:cxnSpMkLst>
            <pc:docMk/>
            <pc:sldMk cId="3491880727" sldId="323"/>
            <ac:cxnSpMk id="86" creationId="{89CB3F27-4A0D-48E8-8F8D-D022492E8B8E}"/>
          </ac:cxnSpMkLst>
        </pc:cxnChg>
        <pc:cxnChg chg="add mod">
          <ac:chgData name="Hin Fung LEUNG" userId="3b2ef1ca-7485-4d49-ac52-0edbb6015437" providerId="ADAL" clId="{F8548E90-2F71-468D-9A70-9257D9DAEB35}" dt="2021-05-08T06:29:31.451" v="7380" actId="164"/>
          <ac:cxnSpMkLst>
            <pc:docMk/>
            <pc:sldMk cId="3491880727" sldId="323"/>
            <ac:cxnSpMk id="87" creationId="{7041076A-A3EF-457A-8D3B-A4934F31754E}"/>
          </ac:cxnSpMkLst>
        </pc:cxnChg>
        <pc:cxnChg chg="add mod">
          <ac:chgData name="Hin Fung LEUNG" userId="3b2ef1ca-7485-4d49-ac52-0edbb6015437" providerId="ADAL" clId="{F8548E90-2F71-468D-9A70-9257D9DAEB35}" dt="2021-05-08T06:29:31.451" v="7380" actId="164"/>
          <ac:cxnSpMkLst>
            <pc:docMk/>
            <pc:sldMk cId="3491880727" sldId="323"/>
            <ac:cxnSpMk id="88" creationId="{4CF02306-4CDB-4174-873C-B27838479D48}"/>
          </ac:cxnSpMkLst>
        </pc:cxnChg>
        <pc:cxnChg chg="add mod">
          <ac:chgData name="Hin Fung LEUNG" userId="3b2ef1ca-7485-4d49-ac52-0edbb6015437" providerId="ADAL" clId="{F8548E90-2F71-468D-9A70-9257D9DAEB35}" dt="2021-05-08T06:29:31.451" v="7380" actId="164"/>
          <ac:cxnSpMkLst>
            <pc:docMk/>
            <pc:sldMk cId="3491880727" sldId="323"/>
            <ac:cxnSpMk id="89" creationId="{3656858C-7232-4D52-A8E9-9A905CDF848A}"/>
          </ac:cxnSpMkLst>
        </pc:cxnChg>
        <pc:cxnChg chg="add mod">
          <ac:chgData name="Hin Fung LEUNG" userId="3b2ef1ca-7485-4d49-ac52-0edbb6015437" providerId="ADAL" clId="{F8548E90-2F71-468D-9A70-9257D9DAEB35}" dt="2021-05-08T06:29:31.451" v="7380" actId="164"/>
          <ac:cxnSpMkLst>
            <pc:docMk/>
            <pc:sldMk cId="3491880727" sldId="323"/>
            <ac:cxnSpMk id="90" creationId="{8E897B5F-2664-49C6-A42D-5B144BA0EB31}"/>
          </ac:cxnSpMkLst>
        </pc:cxnChg>
        <pc:cxnChg chg="add del mod">
          <ac:chgData name="Hin Fung LEUNG" userId="3b2ef1ca-7485-4d49-ac52-0edbb6015437" providerId="ADAL" clId="{F8548E90-2F71-468D-9A70-9257D9DAEB35}" dt="2021-05-08T05:13:47.406" v="2623" actId="21"/>
          <ac:cxnSpMkLst>
            <pc:docMk/>
            <pc:sldMk cId="3491880727" sldId="323"/>
            <ac:cxnSpMk id="103" creationId="{A2A19238-2B90-4391-A86B-215C7A1AE647}"/>
          </ac:cxnSpMkLst>
        </pc:cxnChg>
        <pc:cxnChg chg="add del mod">
          <ac:chgData name="Hin Fung LEUNG" userId="3b2ef1ca-7485-4d49-ac52-0edbb6015437" providerId="ADAL" clId="{F8548E90-2F71-468D-9A70-9257D9DAEB35}" dt="2021-05-08T05:13:49.082" v="2624" actId="478"/>
          <ac:cxnSpMkLst>
            <pc:docMk/>
            <pc:sldMk cId="3491880727" sldId="323"/>
            <ac:cxnSpMk id="104" creationId="{054EEF87-901B-4783-AA2C-43C6D25DE1D3}"/>
          </ac:cxnSpMkLst>
        </pc:cxnChg>
        <pc:cxnChg chg="add del mod">
          <ac:chgData name="Hin Fung LEUNG" userId="3b2ef1ca-7485-4d49-ac52-0edbb6015437" providerId="ADAL" clId="{F8548E90-2F71-468D-9A70-9257D9DAEB35}" dt="2021-05-08T05:13:49.657" v="2625" actId="478"/>
          <ac:cxnSpMkLst>
            <pc:docMk/>
            <pc:sldMk cId="3491880727" sldId="323"/>
            <ac:cxnSpMk id="105" creationId="{7A7D7260-3FBE-4030-B006-AC3CB02C1127}"/>
          </ac:cxnSpMkLst>
        </pc:cxnChg>
        <pc:cxnChg chg="add del mod">
          <ac:chgData name="Hin Fung LEUNG" userId="3b2ef1ca-7485-4d49-ac52-0edbb6015437" providerId="ADAL" clId="{F8548E90-2F71-468D-9A70-9257D9DAEB35}" dt="2021-05-08T05:13:50.217" v="2626" actId="478"/>
          <ac:cxnSpMkLst>
            <pc:docMk/>
            <pc:sldMk cId="3491880727" sldId="323"/>
            <ac:cxnSpMk id="106" creationId="{BFE85BD4-F881-4BEA-B30F-EA49EC587EA0}"/>
          </ac:cxnSpMkLst>
        </pc:cxnChg>
        <pc:cxnChg chg="add mod">
          <ac:chgData name="Hin Fung LEUNG" userId="3b2ef1ca-7485-4d49-ac52-0edbb6015437" providerId="ADAL" clId="{F8548E90-2F71-468D-9A70-9257D9DAEB35}" dt="2021-05-08T06:29:31.451" v="7380" actId="164"/>
          <ac:cxnSpMkLst>
            <pc:docMk/>
            <pc:sldMk cId="3491880727" sldId="323"/>
            <ac:cxnSpMk id="107" creationId="{8BD6A664-5F2E-4C33-8B3A-A8E21D4A4FAA}"/>
          </ac:cxnSpMkLst>
        </pc:cxnChg>
        <pc:cxnChg chg="add mod">
          <ac:chgData name="Hin Fung LEUNG" userId="3b2ef1ca-7485-4d49-ac52-0edbb6015437" providerId="ADAL" clId="{F8548E90-2F71-468D-9A70-9257D9DAEB35}" dt="2021-05-08T06:29:31.451" v="7380" actId="164"/>
          <ac:cxnSpMkLst>
            <pc:docMk/>
            <pc:sldMk cId="3491880727" sldId="323"/>
            <ac:cxnSpMk id="110" creationId="{BE638B6E-0004-4777-B8BB-8699BADA86D3}"/>
          </ac:cxnSpMkLst>
        </pc:cxnChg>
        <pc:cxnChg chg="add mod">
          <ac:chgData name="Hin Fung LEUNG" userId="3b2ef1ca-7485-4d49-ac52-0edbb6015437" providerId="ADAL" clId="{F8548E90-2F71-468D-9A70-9257D9DAEB35}" dt="2021-05-08T06:29:31.451" v="7380" actId="164"/>
          <ac:cxnSpMkLst>
            <pc:docMk/>
            <pc:sldMk cId="3491880727" sldId="323"/>
            <ac:cxnSpMk id="111" creationId="{B7718758-F766-4D58-B769-8416C72F65F1}"/>
          </ac:cxnSpMkLst>
        </pc:cxnChg>
        <pc:cxnChg chg="add mod">
          <ac:chgData name="Hin Fung LEUNG" userId="3b2ef1ca-7485-4d49-ac52-0edbb6015437" providerId="ADAL" clId="{F8548E90-2F71-468D-9A70-9257D9DAEB35}" dt="2021-05-08T06:29:31.451" v="7380" actId="164"/>
          <ac:cxnSpMkLst>
            <pc:docMk/>
            <pc:sldMk cId="3491880727" sldId="323"/>
            <ac:cxnSpMk id="112" creationId="{1DC3C138-9C22-478E-BC5C-F07A15ACA5C0}"/>
          </ac:cxnSpMkLst>
        </pc:cxnChg>
        <pc:cxnChg chg="add mod">
          <ac:chgData name="Hin Fung LEUNG" userId="3b2ef1ca-7485-4d49-ac52-0edbb6015437" providerId="ADAL" clId="{F8548E90-2F71-468D-9A70-9257D9DAEB35}" dt="2021-05-08T06:29:31.451" v="7380" actId="164"/>
          <ac:cxnSpMkLst>
            <pc:docMk/>
            <pc:sldMk cId="3491880727" sldId="323"/>
            <ac:cxnSpMk id="113" creationId="{6716A871-76DA-4AEC-ABE6-A9C37731816A}"/>
          </ac:cxnSpMkLst>
        </pc:cxnChg>
      </pc:sldChg>
      <pc:sldChg chg="addSp delSp modSp add mod setBg modAnim modNotesTx">
        <pc:chgData name="Hin Fung LEUNG" userId="3b2ef1ca-7485-4d49-ac52-0edbb6015437" providerId="ADAL" clId="{F8548E90-2F71-468D-9A70-9257D9DAEB35}" dt="2021-05-08T05:54:29.890" v="4274" actId="20577"/>
        <pc:sldMkLst>
          <pc:docMk/>
          <pc:sldMk cId="1395577043" sldId="324"/>
        </pc:sldMkLst>
        <pc:spChg chg="mod">
          <ac:chgData name="Hin Fung LEUNG" userId="3b2ef1ca-7485-4d49-ac52-0edbb6015437" providerId="ADAL" clId="{F8548E90-2F71-468D-9A70-9257D9DAEB35}" dt="2021-05-07T18:14:32.144" v="1261" actId="207"/>
          <ac:spMkLst>
            <pc:docMk/>
            <pc:sldMk cId="1395577043" sldId="324"/>
            <ac:spMk id="4" creationId="{B8236976-2068-41C9-A6DE-C28B30DC9EAC}"/>
          </ac:spMkLst>
        </pc:spChg>
        <pc:grpChg chg="add mod">
          <ac:chgData name="Hin Fung LEUNG" userId="3b2ef1ca-7485-4d49-ac52-0edbb6015437" providerId="ADAL" clId="{F8548E90-2F71-468D-9A70-9257D9DAEB35}" dt="2021-05-07T18:56:58.659" v="1753" actId="164"/>
          <ac:grpSpMkLst>
            <pc:docMk/>
            <pc:sldMk cId="1395577043" sldId="324"/>
            <ac:grpSpMk id="3" creationId="{B11C3633-3F4E-4F98-8CBB-1384EF041E6C}"/>
          </ac:grpSpMkLst>
        </pc:grpChg>
        <pc:grpChg chg="add mod">
          <ac:chgData name="Hin Fung LEUNG" userId="3b2ef1ca-7485-4d49-ac52-0edbb6015437" providerId="ADAL" clId="{F8548E90-2F71-468D-9A70-9257D9DAEB35}" dt="2021-05-07T18:56:58.659" v="1753" actId="164"/>
          <ac:grpSpMkLst>
            <pc:docMk/>
            <pc:sldMk cId="1395577043" sldId="324"/>
            <ac:grpSpMk id="5" creationId="{55CD8AB5-DF68-423A-8CB1-964CC4F77860}"/>
          </ac:grpSpMkLst>
        </pc:grpChg>
        <pc:grpChg chg="add del mod">
          <ac:chgData name="Hin Fung LEUNG" userId="3b2ef1ca-7485-4d49-ac52-0edbb6015437" providerId="ADAL" clId="{F8548E90-2F71-468D-9A70-9257D9DAEB35}" dt="2021-05-07T17:50:29.866" v="1175" actId="165"/>
          <ac:grpSpMkLst>
            <pc:docMk/>
            <pc:sldMk cId="1395577043" sldId="324"/>
            <ac:grpSpMk id="8" creationId="{FB569C7C-3678-47ED-A7BC-2EA2F69E403B}"/>
          </ac:grpSpMkLst>
        </pc:grpChg>
        <pc:picChg chg="add del mod">
          <ac:chgData name="Hin Fung LEUNG" userId="3b2ef1ca-7485-4d49-ac52-0edbb6015437" providerId="ADAL" clId="{F8548E90-2F71-468D-9A70-9257D9DAEB35}" dt="2021-05-07T17:55:53.492" v="1195" actId="21"/>
          <ac:picMkLst>
            <pc:docMk/>
            <pc:sldMk cId="1395577043" sldId="324"/>
            <ac:picMk id="26" creationId="{E5CDF225-2A79-4A10-9D67-F9FE4B40BAE4}"/>
          </ac:picMkLst>
        </pc:picChg>
        <pc:picChg chg="add del mod">
          <ac:chgData name="Hin Fung LEUNG" userId="3b2ef1ca-7485-4d49-ac52-0edbb6015437" providerId="ADAL" clId="{F8548E90-2F71-468D-9A70-9257D9DAEB35}" dt="2021-05-07T17:56:16.926" v="1199" actId="478"/>
          <ac:picMkLst>
            <pc:docMk/>
            <pc:sldMk cId="1395577043" sldId="324"/>
            <ac:picMk id="28" creationId="{CE8DEEAC-E77E-4935-9FA9-F2F3283F60C5}"/>
          </ac:picMkLst>
        </pc:picChg>
        <pc:picChg chg="add del mod ord">
          <ac:chgData name="Hin Fung LEUNG" userId="3b2ef1ca-7485-4d49-ac52-0edbb6015437" providerId="ADAL" clId="{F8548E90-2F71-468D-9A70-9257D9DAEB35}" dt="2021-05-07T18:04:31.693" v="1246"/>
          <ac:picMkLst>
            <pc:docMk/>
            <pc:sldMk cId="1395577043" sldId="324"/>
            <ac:picMk id="30" creationId="{86C91CB8-BE56-4EBE-A1BB-E3C876664E54}"/>
          </ac:picMkLst>
        </pc:picChg>
        <pc:cxnChg chg="mod">
          <ac:chgData name="Hin Fung LEUNG" userId="3b2ef1ca-7485-4d49-ac52-0edbb6015437" providerId="ADAL" clId="{F8548E90-2F71-468D-9A70-9257D9DAEB35}" dt="2021-05-07T17:48:47.473" v="1172"/>
          <ac:cxnSpMkLst>
            <pc:docMk/>
            <pc:sldMk cId="1395577043" sldId="324"/>
            <ac:cxnSpMk id="6" creationId="{E4F7C67B-1826-4105-8536-A99E80DDA1C2}"/>
          </ac:cxnSpMkLst>
        </pc:cxnChg>
        <pc:cxnChg chg="mod">
          <ac:chgData name="Hin Fung LEUNG" userId="3b2ef1ca-7485-4d49-ac52-0edbb6015437" providerId="ADAL" clId="{F8548E90-2F71-468D-9A70-9257D9DAEB35}" dt="2021-05-07T17:48:47.473" v="1172"/>
          <ac:cxnSpMkLst>
            <pc:docMk/>
            <pc:sldMk cId="1395577043" sldId="324"/>
            <ac:cxnSpMk id="7" creationId="{9348B356-C494-45DB-9771-EA8E60758D32}"/>
          </ac:cxnSpMkLst>
        </pc:cxnChg>
        <pc:cxnChg chg="mod topLvl">
          <ac:chgData name="Hin Fung LEUNG" userId="3b2ef1ca-7485-4d49-ac52-0edbb6015437" providerId="ADAL" clId="{F8548E90-2F71-468D-9A70-9257D9DAEB35}" dt="2021-05-07T18:56:58.659" v="1753" actId="164"/>
          <ac:cxnSpMkLst>
            <pc:docMk/>
            <pc:sldMk cId="1395577043" sldId="324"/>
            <ac:cxnSpMk id="9" creationId="{59E6D279-78B0-4284-BD87-334791E99C5E}"/>
          </ac:cxnSpMkLst>
        </pc:cxnChg>
        <pc:cxnChg chg="mod topLvl">
          <ac:chgData name="Hin Fung LEUNG" userId="3b2ef1ca-7485-4d49-ac52-0edbb6015437" providerId="ADAL" clId="{F8548E90-2F71-468D-9A70-9257D9DAEB35}" dt="2021-05-07T18:56:58.659" v="1753" actId="164"/>
          <ac:cxnSpMkLst>
            <pc:docMk/>
            <pc:sldMk cId="1395577043" sldId="324"/>
            <ac:cxnSpMk id="10" creationId="{9D42672A-889B-4E39-9DA1-8B37C723635D}"/>
          </ac:cxnSpMkLst>
        </pc:cxnChg>
        <pc:cxnChg chg="mod topLvl">
          <ac:chgData name="Hin Fung LEUNG" userId="3b2ef1ca-7485-4d49-ac52-0edbb6015437" providerId="ADAL" clId="{F8548E90-2F71-468D-9A70-9257D9DAEB35}" dt="2021-05-07T18:56:58.659" v="1753" actId="164"/>
          <ac:cxnSpMkLst>
            <pc:docMk/>
            <pc:sldMk cId="1395577043" sldId="324"/>
            <ac:cxnSpMk id="11" creationId="{768AB113-68B8-4B83-9D39-518A8BDED4CF}"/>
          </ac:cxnSpMkLst>
        </pc:cxnChg>
        <pc:cxnChg chg="mod topLvl">
          <ac:chgData name="Hin Fung LEUNG" userId="3b2ef1ca-7485-4d49-ac52-0edbb6015437" providerId="ADAL" clId="{F8548E90-2F71-468D-9A70-9257D9DAEB35}" dt="2021-05-07T18:56:58.659" v="1753" actId="164"/>
          <ac:cxnSpMkLst>
            <pc:docMk/>
            <pc:sldMk cId="1395577043" sldId="324"/>
            <ac:cxnSpMk id="12" creationId="{7927A101-5FAA-4C0E-A7F4-44C18F298A23}"/>
          </ac:cxnSpMkLst>
        </pc:cxnChg>
        <pc:cxnChg chg="mod topLvl">
          <ac:chgData name="Hin Fung LEUNG" userId="3b2ef1ca-7485-4d49-ac52-0edbb6015437" providerId="ADAL" clId="{F8548E90-2F71-468D-9A70-9257D9DAEB35}" dt="2021-05-07T18:56:58.659" v="1753" actId="164"/>
          <ac:cxnSpMkLst>
            <pc:docMk/>
            <pc:sldMk cId="1395577043" sldId="324"/>
            <ac:cxnSpMk id="13" creationId="{50057B7C-57CF-4DB9-92F0-9564E604543F}"/>
          </ac:cxnSpMkLst>
        </pc:cxnChg>
        <pc:cxnChg chg="mod topLvl">
          <ac:chgData name="Hin Fung LEUNG" userId="3b2ef1ca-7485-4d49-ac52-0edbb6015437" providerId="ADAL" clId="{F8548E90-2F71-468D-9A70-9257D9DAEB35}" dt="2021-05-07T18:56:58.659" v="1753" actId="164"/>
          <ac:cxnSpMkLst>
            <pc:docMk/>
            <pc:sldMk cId="1395577043" sldId="324"/>
            <ac:cxnSpMk id="14" creationId="{36A25A5F-9C95-4735-BA3B-66EBF08B1240}"/>
          </ac:cxnSpMkLst>
        </pc:cxnChg>
        <pc:cxnChg chg="mod topLvl">
          <ac:chgData name="Hin Fung LEUNG" userId="3b2ef1ca-7485-4d49-ac52-0edbb6015437" providerId="ADAL" clId="{F8548E90-2F71-468D-9A70-9257D9DAEB35}" dt="2021-05-07T18:56:58.659" v="1753" actId="164"/>
          <ac:cxnSpMkLst>
            <pc:docMk/>
            <pc:sldMk cId="1395577043" sldId="324"/>
            <ac:cxnSpMk id="15" creationId="{C7896D2C-F80C-4D0F-AE7E-BEDCE9DB198F}"/>
          </ac:cxnSpMkLst>
        </pc:cxnChg>
        <pc:cxnChg chg="mod topLvl">
          <ac:chgData name="Hin Fung LEUNG" userId="3b2ef1ca-7485-4d49-ac52-0edbb6015437" providerId="ADAL" clId="{F8548E90-2F71-468D-9A70-9257D9DAEB35}" dt="2021-05-07T18:56:58.659" v="1753" actId="164"/>
          <ac:cxnSpMkLst>
            <pc:docMk/>
            <pc:sldMk cId="1395577043" sldId="324"/>
            <ac:cxnSpMk id="16" creationId="{A714D470-C3DB-4867-B460-2C32D796FCB1}"/>
          </ac:cxnSpMkLst>
        </pc:cxnChg>
        <pc:cxnChg chg="mod topLvl">
          <ac:chgData name="Hin Fung LEUNG" userId="3b2ef1ca-7485-4d49-ac52-0edbb6015437" providerId="ADAL" clId="{F8548E90-2F71-468D-9A70-9257D9DAEB35}" dt="2021-05-07T18:56:58.659" v="1753" actId="164"/>
          <ac:cxnSpMkLst>
            <pc:docMk/>
            <pc:sldMk cId="1395577043" sldId="324"/>
            <ac:cxnSpMk id="17" creationId="{02C5B2E6-C73B-448F-9DC2-B217A4886D0B}"/>
          </ac:cxnSpMkLst>
        </pc:cxnChg>
        <pc:cxnChg chg="mod topLvl">
          <ac:chgData name="Hin Fung LEUNG" userId="3b2ef1ca-7485-4d49-ac52-0edbb6015437" providerId="ADAL" clId="{F8548E90-2F71-468D-9A70-9257D9DAEB35}" dt="2021-05-07T18:56:58.659" v="1753" actId="164"/>
          <ac:cxnSpMkLst>
            <pc:docMk/>
            <pc:sldMk cId="1395577043" sldId="324"/>
            <ac:cxnSpMk id="18" creationId="{05E96E7F-C8D0-4943-A131-C9A0224669CF}"/>
          </ac:cxnSpMkLst>
        </pc:cxnChg>
        <pc:cxnChg chg="add del mod">
          <ac:chgData name="Hin Fung LEUNG" userId="3b2ef1ca-7485-4d49-ac52-0edbb6015437" providerId="ADAL" clId="{F8548E90-2F71-468D-9A70-9257D9DAEB35}" dt="2021-05-07T17:55:18.864" v="1193" actId="21"/>
          <ac:cxnSpMkLst>
            <pc:docMk/>
            <pc:sldMk cId="1395577043" sldId="324"/>
            <ac:cxnSpMk id="19" creationId="{B4B52404-C573-4224-9623-F4BFE68B9052}"/>
          </ac:cxnSpMkLst>
        </pc:cxnChg>
        <pc:cxnChg chg="add mod">
          <ac:chgData name="Hin Fung LEUNG" userId="3b2ef1ca-7485-4d49-ac52-0edbb6015437" providerId="ADAL" clId="{F8548E90-2F71-468D-9A70-9257D9DAEB35}" dt="2021-05-07T18:56:58.659" v="1753" actId="164"/>
          <ac:cxnSpMkLst>
            <pc:docMk/>
            <pc:sldMk cId="1395577043" sldId="324"/>
            <ac:cxnSpMk id="42" creationId="{049D6396-E614-4273-AF9E-9297C02566F7}"/>
          </ac:cxnSpMkLst>
        </pc:cxnChg>
      </pc:sldChg>
      <pc:sldChg chg="modSp add mod modNotesTx">
        <pc:chgData name="Hin Fung LEUNG" userId="3b2ef1ca-7485-4d49-ac52-0edbb6015437" providerId="ADAL" clId="{F8548E90-2F71-468D-9A70-9257D9DAEB35}" dt="2021-05-08T11:14:34.639" v="7556" actId="20577"/>
        <pc:sldMkLst>
          <pc:docMk/>
          <pc:sldMk cId="2252863181" sldId="325"/>
        </pc:sldMkLst>
        <pc:spChg chg="mod">
          <ac:chgData name="Hin Fung LEUNG" userId="3b2ef1ca-7485-4d49-ac52-0edbb6015437" providerId="ADAL" clId="{F8548E90-2F71-468D-9A70-9257D9DAEB35}" dt="2021-05-07T18:55:52.130" v="1721" actId="20577"/>
          <ac:spMkLst>
            <pc:docMk/>
            <pc:sldMk cId="2252863181" sldId="325"/>
            <ac:spMk id="4" creationId="{B8236976-2068-41C9-A6DE-C28B30DC9EAC}"/>
          </ac:spMkLst>
        </pc:spChg>
      </pc:sldChg>
      <pc:sldChg chg="modSp add mod modNotesTx">
        <pc:chgData name="Hin Fung LEUNG" userId="3b2ef1ca-7485-4d49-ac52-0edbb6015437" providerId="ADAL" clId="{F8548E90-2F71-468D-9A70-9257D9DAEB35}" dt="2021-05-08T12:01:45.442" v="7615" actId="20577"/>
        <pc:sldMkLst>
          <pc:docMk/>
          <pc:sldMk cId="3547212443" sldId="326"/>
        </pc:sldMkLst>
        <pc:spChg chg="mod">
          <ac:chgData name="Hin Fung LEUNG" userId="3b2ef1ca-7485-4d49-ac52-0edbb6015437" providerId="ADAL" clId="{F8548E90-2F71-468D-9A70-9257D9DAEB35}" dt="2021-05-08T06:08:50.538" v="6280" actId="20577"/>
          <ac:spMkLst>
            <pc:docMk/>
            <pc:sldMk cId="3547212443" sldId="326"/>
            <ac:spMk id="4" creationId="{B8236976-2068-41C9-A6DE-C28B30DC9EAC}"/>
          </ac:spMkLst>
        </pc:spChg>
      </pc:sldChg>
      <pc:sldChg chg="addSp delSp modSp add mod modTransition modAnim modNotesTx">
        <pc:chgData name="Hin Fung LEUNG" userId="3b2ef1ca-7485-4d49-ac52-0edbb6015437" providerId="ADAL" clId="{F8548E90-2F71-468D-9A70-9257D9DAEB35}" dt="2021-05-10T00:32:02.860" v="10255" actId="20577"/>
        <pc:sldMkLst>
          <pc:docMk/>
          <pc:sldMk cId="174298380" sldId="327"/>
        </pc:sldMkLst>
        <pc:spChg chg="mod">
          <ac:chgData name="Hin Fung LEUNG" userId="3b2ef1ca-7485-4d49-ac52-0edbb6015437" providerId="ADAL" clId="{F8548E90-2F71-468D-9A70-9257D9DAEB35}" dt="2021-05-08T03:35:53.882" v="1945" actId="313"/>
          <ac:spMkLst>
            <pc:docMk/>
            <pc:sldMk cId="174298380" sldId="327"/>
            <ac:spMk id="4" creationId="{B8236976-2068-41C9-A6DE-C28B30DC9EAC}"/>
          </ac:spMkLst>
        </pc:spChg>
        <pc:grpChg chg="add del mod">
          <ac:chgData name="Hin Fung LEUNG" userId="3b2ef1ca-7485-4d49-ac52-0edbb6015437" providerId="ADAL" clId="{F8548E90-2F71-468D-9A70-9257D9DAEB35}" dt="2021-05-08T03:25:38.606" v="1848" actId="478"/>
          <ac:grpSpMkLst>
            <pc:docMk/>
            <pc:sldMk cId="174298380" sldId="327"/>
            <ac:grpSpMk id="5" creationId="{3FDFBE6B-D4CE-49FB-B159-5EEF92B9E66A}"/>
          </ac:grpSpMkLst>
        </pc:grpChg>
        <pc:grpChg chg="mod">
          <ac:chgData name="Hin Fung LEUNG" userId="3b2ef1ca-7485-4d49-ac52-0edbb6015437" providerId="ADAL" clId="{F8548E90-2F71-468D-9A70-9257D9DAEB35}" dt="2021-05-07T18:57:02.822" v="1754"/>
          <ac:grpSpMkLst>
            <pc:docMk/>
            <pc:sldMk cId="174298380" sldId="327"/>
            <ac:grpSpMk id="6" creationId="{9937E757-530B-4702-99B0-7CCB229495EE}"/>
          </ac:grpSpMkLst>
        </pc:grpChg>
        <pc:grpChg chg="add del mod">
          <ac:chgData name="Hin Fung LEUNG" userId="3b2ef1ca-7485-4d49-ac52-0edbb6015437" providerId="ADAL" clId="{F8548E90-2F71-468D-9A70-9257D9DAEB35}" dt="2021-05-08T03:26:49.360" v="1854" actId="165"/>
          <ac:grpSpMkLst>
            <pc:docMk/>
            <pc:sldMk cId="174298380" sldId="327"/>
            <ac:grpSpMk id="20" creationId="{E7AC0B47-BB63-48BF-BC88-5086773053C3}"/>
          </ac:grpSpMkLst>
        </pc:grpChg>
        <pc:grpChg chg="mod topLvl">
          <ac:chgData name="Hin Fung LEUNG" userId="3b2ef1ca-7485-4d49-ac52-0edbb6015437" providerId="ADAL" clId="{F8548E90-2F71-468D-9A70-9257D9DAEB35}" dt="2021-05-08T03:26:49.360" v="1854" actId="165"/>
          <ac:grpSpMkLst>
            <pc:docMk/>
            <pc:sldMk cId="174298380" sldId="327"/>
            <ac:grpSpMk id="21" creationId="{30BE5735-70D4-485E-A048-AC9E041293F1}"/>
          </ac:grpSpMkLst>
        </pc:grpChg>
        <pc:cxnChg chg="mod">
          <ac:chgData name="Hin Fung LEUNG" userId="3b2ef1ca-7485-4d49-ac52-0edbb6015437" providerId="ADAL" clId="{F8548E90-2F71-468D-9A70-9257D9DAEB35}" dt="2021-05-07T18:57:02.822" v="1754"/>
          <ac:cxnSpMkLst>
            <pc:docMk/>
            <pc:sldMk cId="174298380" sldId="327"/>
            <ac:cxnSpMk id="7" creationId="{46CBCFB6-C976-4689-9D6C-DAC3C2F624A3}"/>
          </ac:cxnSpMkLst>
        </pc:cxnChg>
        <pc:cxnChg chg="mod">
          <ac:chgData name="Hin Fung LEUNG" userId="3b2ef1ca-7485-4d49-ac52-0edbb6015437" providerId="ADAL" clId="{F8548E90-2F71-468D-9A70-9257D9DAEB35}" dt="2021-05-07T18:57:02.822" v="1754"/>
          <ac:cxnSpMkLst>
            <pc:docMk/>
            <pc:sldMk cId="174298380" sldId="327"/>
            <ac:cxnSpMk id="8" creationId="{B0EEFBBB-533C-420D-99E6-13E947BC539C}"/>
          </ac:cxnSpMkLst>
        </pc:cxnChg>
        <pc:cxnChg chg="mod">
          <ac:chgData name="Hin Fung LEUNG" userId="3b2ef1ca-7485-4d49-ac52-0edbb6015437" providerId="ADAL" clId="{F8548E90-2F71-468D-9A70-9257D9DAEB35}" dt="2021-05-07T18:57:02.822" v="1754"/>
          <ac:cxnSpMkLst>
            <pc:docMk/>
            <pc:sldMk cId="174298380" sldId="327"/>
            <ac:cxnSpMk id="9" creationId="{2A62DB1A-EBD1-4437-89F9-8C1B13CF1F88}"/>
          </ac:cxnSpMkLst>
        </pc:cxnChg>
        <pc:cxnChg chg="mod">
          <ac:chgData name="Hin Fung LEUNG" userId="3b2ef1ca-7485-4d49-ac52-0edbb6015437" providerId="ADAL" clId="{F8548E90-2F71-468D-9A70-9257D9DAEB35}" dt="2021-05-07T18:57:02.822" v="1754"/>
          <ac:cxnSpMkLst>
            <pc:docMk/>
            <pc:sldMk cId="174298380" sldId="327"/>
            <ac:cxnSpMk id="10" creationId="{1588B78B-5D4D-44AF-9544-6E24EC8072FB}"/>
          </ac:cxnSpMkLst>
        </pc:cxnChg>
        <pc:cxnChg chg="mod">
          <ac:chgData name="Hin Fung LEUNG" userId="3b2ef1ca-7485-4d49-ac52-0edbb6015437" providerId="ADAL" clId="{F8548E90-2F71-468D-9A70-9257D9DAEB35}" dt="2021-05-07T18:57:02.822" v="1754"/>
          <ac:cxnSpMkLst>
            <pc:docMk/>
            <pc:sldMk cId="174298380" sldId="327"/>
            <ac:cxnSpMk id="11" creationId="{27CA63C8-9ECF-4DE7-A70C-4D917E33B551}"/>
          </ac:cxnSpMkLst>
        </pc:cxnChg>
        <pc:cxnChg chg="mod">
          <ac:chgData name="Hin Fung LEUNG" userId="3b2ef1ca-7485-4d49-ac52-0edbb6015437" providerId="ADAL" clId="{F8548E90-2F71-468D-9A70-9257D9DAEB35}" dt="2021-05-07T18:57:02.822" v="1754"/>
          <ac:cxnSpMkLst>
            <pc:docMk/>
            <pc:sldMk cId="174298380" sldId="327"/>
            <ac:cxnSpMk id="12" creationId="{7C224AAF-DB31-409A-ACF2-2F0D4BBA85D2}"/>
          </ac:cxnSpMkLst>
        </pc:cxnChg>
        <pc:cxnChg chg="mod">
          <ac:chgData name="Hin Fung LEUNG" userId="3b2ef1ca-7485-4d49-ac52-0edbb6015437" providerId="ADAL" clId="{F8548E90-2F71-468D-9A70-9257D9DAEB35}" dt="2021-05-07T18:57:02.822" v="1754"/>
          <ac:cxnSpMkLst>
            <pc:docMk/>
            <pc:sldMk cId="174298380" sldId="327"/>
            <ac:cxnSpMk id="13" creationId="{35084180-D8FD-45F2-BE88-09A436541833}"/>
          </ac:cxnSpMkLst>
        </pc:cxnChg>
        <pc:cxnChg chg="mod">
          <ac:chgData name="Hin Fung LEUNG" userId="3b2ef1ca-7485-4d49-ac52-0edbb6015437" providerId="ADAL" clId="{F8548E90-2F71-468D-9A70-9257D9DAEB35}" dt="2021-05-07T18:57:02.822" v="1754"/>
          <ac:cxnSpMkLst>
            <pc:docMk/>
            <pc:sldMk cId="174298380" sldId="327"/>
            <ac:cxnSpMk id="14" creationId="{61E26ED3-4A29-4AEE-B7C1-77CC96817A64}"/>
          </ac:cxnSpMkLst>
        </pc:cxnChg>
        <pc:cxnChg chg="mod">
          <ac:chgData name="Hin Fung LEUNG" userId="3b2ef1ca-7485-4d49-ac52-0edbb6015437" providerId="ADAL" clId="{F8548E90-2F71-468D-9A70-9257D9DAEB35}" dt="2021-05-07T18:57:02.822" v="1754"/>
          <ac:cxnSpMkLst>
            <pc:docMk/>
            <pc:sldMk cId="174298380" sldId="327"/>
            <ac:cxnSpMk id="15" creationId="{F5751534-FFAD-4A11-A022-0C8C57AE21FD}"/>
          </ac:cxnSpMkLst>
        </pc:cxnChg>
        <pc:cxnChg chg="mod">
          <ac:chgData name="Hin Fung LEUNG" userId="3b2ef1ca-7485-4d49-ac52-0edbb6015437" providerId="ADAL" clId="{F8548E90-2F71-468D-9A70-9257D9DAEB35}" dt="2021-05-07T18:57:02.822" v="1754"/>
          <ac:cxnSpMkLst>
            <pc:docMk/>
            <pc:sldMk cId="174298380" sldId="327"/>
            <ac:cxnSpMk id="16" creationId="{93E27D86-7365-4074-89C3-55EDCB51016E}"/>
          </ac:cxnSpMkLst>
        </pc:cxnChg>
        <pc:cxnChg chg="mod">
          <ac:chgData name="Hin Fung LEUNG" userId="3b2ef1ca-7485-4d49-ac52-0edbb6015437" providerId="ADAL" clId="{F8548E90-2F71-468D-9A70-9257D9DAEB35}" dt="2021-05-07T18:57:02.822" v="1754"/>
          <ac:cxnSpMkLst>
            <pc:docMk/>
            <pc:sldMk cId="174298380" sldId="327"/>
            <ac:cxnSpMk id="17" creationId="{088E9006-F3B0-4931-8724-72CBE552B5F6}"/>
          </ac:cxnSpMkLst>
        </pc:cxnChg>
        <pc:cxnChg chg="mod">
          <ac:chgData name="Hin Fung LEUNG" userId="3b2ef1ca-7485-4d49-ac52-0edbb6015437" providerId="ADAL" clId="{F8548E90-2F71-468D-9A70-9257D9DAEB35}" dt="2021-05-07T18:57:02.822" v="1754"/>
          <ac:cxnSpMkLst>
            <pc:docMk/>
            <pc:sldMk cId="174298380" sldId="327"/>
            <ac:cxnSpMk id="18" creationId="{7D1A22DC-02C1-4A92-BF06-6A0E04EB4D58}"/>
          </ac:cxnSpMkLst>
        </pc:cxnChg>
        <pc:cxnChg chg="mod">
          <ac:chgData name="Hin Fung LEUNG" userId="3b2ef1ca-7485-4d49-ac52-0edbb6015437" providerId="ADAL" clId="{F8548E90-2F71-468D-9A70-9257D9DAEB35}" dt="2021-05-07T18:57:02.822" v="1754"/>
          <ac:cxnSpMkLst>
            <pc:docMk/>
            <pc:sldMk cId="174298380" sldId="327"/>
            <ac:cxnSpMk id="19" creationId="{2052067B-EF6F-41BD-B39F-3D89DB33A2D9}"/>
          </ac:cxnSpMkLst>
        </pc:cxnChg>
        <pc:cxnChg chg="mod topLvl">
          <ac:chgData name="Hin Fung LEUNG" userId="3b2ef1ca-7485-4d49-ac52-0edbb6015437" providerId="ADAL" clId="{F8548E90-2F71-468D-9A70-9257D9DAEB35}" dt="2021-05-08T03:26:49.360" v="1854" actId="165"/>
          <ac:cxnSpMkLst>
            <pc:docMk/>
            <pc:sldMk cId="174298380" sldId="327"/>
            <ac:cxnSpMk id="22" creationId="{E72438A2-035D-45AC-A701-2EF43950BC73}"/>
          </ac:cxnSpMkLst>
        </pc:cxnChg>
        <pc:cxnChg chg="mod topLvl">
          <ac:chgData name="Hin Fung LEUNG" userId="3b2ef1ca-7485-4d49-ac52-0edbb6015437" providerId="ADAL" clId="{F8548E90-2F71-468D-9A70-9257D9DAEB35}" dt="2021-05-08T03:26:49.360" v="1854" actId="165"/>
          <ac:cxnSpMkLst>
            <pc:docMk/>
            <pc:sldMk cId="174298380" sldId="327"/>
            <ac:cxnSpMk id="23" creationId="{CAB48829-5DED-46B7-B454-9C5E96BD00A0}"/>
          </ac:cxnSpMkLst>
        </pc:cxnChg>
        <pc:cxnChg chg="mod topLvl">
          <ac:chgData name="Hin Fung LEUNG" userId="3b2ef1ca-7485-4d49-ac52-0edbb6015437" providerId="ADAL" clId="{F8548E90-2F71-468D-9A70-9257D9DAEB35}" dt="2021-05-08T03:26:49.360" v="1854" actId="165"/>
          <ac:cxnSpMkLst>
            <pc:docMk/>
            <pc:sldMk cId="174298380" sldId="327"/>
            <ac:cxnSpMk id="24" creationId="{D4AFD876-D957-46A2-81A6-69652A4379E5}"/>
          </ac:cxnSpMkLst>
        </pc:cxnChg>
        <pc:cxnChg chg="mod topLvl">
          <ac:chgData name="Hin Fung LEUNG" userId="3b2ef1ca-7485-4d49-ac52-0edbb6015437" providerId="ADAL" clId="{F8548E90-2F71-468D-9A70-9257D9DAEB35}" dt="2021-05-08T03:26:49.360" v="1854" actId="165"/>
          <ac:cxnSpMkLst>
            <pc:docMk/>
            <pc:sldMk cId="174298380" sldId="327"/>
            <ac:cxnSpMk id="25" creationId="{9B646A8A-EF46-4D2B-801F-E0E5D113C52B}"/>
          </ac:cxnSpMkLst>
        </pc:cxnChg>
        <pc:cxnChg chg="mod topLvl">
          <ac:chgData name="Hin Fung LEUNG" userId="3b2ef1ca-7485-4d49-ac52-0edbb6015437" providerId="ADAL" clId="{F8548E90-2F71-468D-9A70-9257D9DAEB35}" dt="2021-05-08T03:26:49.360" v="1854" actId="165"/>
          <ac:cxnSpMkLst>
            <pc:docMk/>
            <pc:sldMk cId="174298380" sldId="327"/>
            <ac:cxnSpMk id="26" creationId="{E5B5B8F3-A79A-4F7F-B50A-0D412448E605}"/>
          </ac:cxnSpMkLst>
        </pc:cxnChg>
        <pc:cxnChg chg="mod topLvl">
          <ac:chgData name="Hin Fung LEUNG" userId="3b2ef1ca-7485-4d49-ac52-0edbb6015437" providerId="ADAL" clId="{F8548E90-2F71-468D-9A70-9257D9DAEB35}" dt="2021-05-08T03:26:49.360" v="1854" actId="165"/>
          <ac:cxnSpMkLst>
            <pc:docMk/>
            <pc:sldMk cId="174298380" sldId="327"/>
            <ac:cxnSpMk id="27" creationId="{67E0B230-886D-4B07-959B-0B6C210CA448}"/>
          </ac:cxnSpMkLst>
        </pc:cxnChg>
        <pc:cxnChg chg="mod topLvl">
          <ac:chgData name="Hin Fung LEUNG" userId="3b2ef1ca-7485-4d49-ac52-0edbb6015437" providerId="ADAL" clId="{F8548E90-2F71-468D-9A70-9257D9DAEB35}" dt="2021-05-08T03:26:49.360" v="1854" actId="165"/>
          <ac:cxnSpMkLst>
            <pc:docMk/>
            <pc:sldMk cId="174298380" sldId="327"/>
            <ac:cxnSpMk id="28" creationId="{92DC0F23-BB85-4B6E-9AFA-D8CB10381C76}"/>
          </ac:cxnSpMkLst>
        </pc:cxnChg>
        <pc:cxnChg chg="mod topLvl">
          <ac:chgData name="Hin Fung LEUNG" userId="3b2ef1ca-7485-4d49-ac52-0edbb6015437" providerId="ADAL" clId="{F8548E90-2F71-468D-9A70-9257D9DAEB35}" dt="2021-05-08T03:26:49.360" v="1854" actId="165"/>
          <ac:cxnSpMkLst>
            <pc:docMk/>
            <pc:sldMk cId="174298380" sldId="327"/>
            <ac:cxnSpMk id="29" creationId="{0B8200E0-F2A9-4932-AA21-C10574470F78}"/>
          </ac:cxnSpMkLst>
        </pc:cxnChg>
        <pc:cxnChg chg="mod topLvl">
          <ac:chgData name="Hin Fung LEUNG" userId="3b2ef1ca-7485-4d49-ac52-0edbb6015437" providerId="ADAL" clId="{F8548E90-2F71-468D-9A70-9257D9DAEB35}" dt="2021-05-08T03:26:49.360" v="1854" actId="165"/>
          <ac:cxnSpMkLst>
            <pc:docMk/>
            <pc:sldMk cId="174298380" sldId="327"/>
            <ac:cxnSpMk id="30" creationId="{C243E1E0-5391-4E74-9891-7FC9C71919C7}"/>
          </ac:cxnSpMkLst>
        </pc:cxnChg>
        <pc:cxnChg chg="mod topLvl">
          <ac:chgData name="Hin Fung LEUNG" userId="3b2ef1ca-7485-4d49-ac52-0edbb6015437" providerId="ADAL" clId="{F8548E90-2F71-468D-9A70-9257D9DAEB35}" dt="2021-05-08T03:26:49.360" v="1854" actId="165"/>
          <ac:cxnSpMkLst>
            <pc:docMk/>
            <pc:sldMk cId="174298380" sldId="327"/>
            <ac:cxnSpMk id="31" creationId="{3626A716-469C-497B-B044-B1B3EE074535}"/>
          </ac:cxnSpMkLst>
        </pc:cxnChg>
        <pc:cxnChg chg="mod topLvl">
          <ac:chgData name="Hin Fung LEUNG" userId="3b2ef1ca-7485-4d49-ac52-0edbb6015437" providerId="ADAL" clId="{F8548E90-2F71-468D-9A70-9257D9DAEB35}" dt="2021-05-08T03:26:49.360" v="1854" actId="165"/>
          <ac:cxnSpMkLst>
            <pc:docMk/>
            <pc:sldMk cId="174298380" sldId="327"/>
            <ac:cxnSpMk id="32" creationId="{4BF7D985-382B-4335-9176-1AA985C76EA6}"/>
          </ac:cxnSpMkLst>
        </pc:cxnChg>
        <pc:cxnChg chg="mod">
          <ac:chgData name="Hin Fung LEUNG" userId="3b2ef1ca-7485-4d49-ac52-0edbb6015437" providerId="ADAL" clId="{F8548E90-2F71-468D-9A70-9257D9DAEB35}" dt="2021-05-08T03:26:49.360" v="1854" actId="165"/>
          <ac:cxnSpMkLst>
            <pc:docMk/>
            <pc:sldMk cId="174298380" sldId="327"/>
            <ac:cxnSpMk id="33" creationId="{030B9F41-04C0-48C9-96E6-D3AB787BC7E7}"/>
          </ac:cxnSpMkLst>
        </pc:cxnChg>
        <pc:cxnChg chg="mod">
          <ac:chgData name="Hin Fung LEUNG" userId="3b2ef1ca-7485-4d49-ac52-0edbb6015437" providerId="ADAL" clId="{F8548E90-2F71-468D-9A70-9257D9DAEB35}" dt="2021-05-08T03:26:49.360" v="1854" actId="165"/>
          <ac:cxnSpMkLst>
            <pc:docMk/>
            <pc:sldMk cId="174298380" sldId="327"/>
            <ac:cxnSpMk id="34" creationId="{D5EA51CD-510A-4247-9D6F-F967F2F552BD}"/>
          </ac:cxnSpMkLst>
        </pc:cxnChg>
      </pc:sldChg>
      <pc:sldChg chg="addSp delSp modSp add del mod ord setBg delAnim modAnim chgLayout">
        <pc:chgData name="Hin Fung LEUNG" userId="3b2ef1ca-7485-4d49-ac52-0edbb6015437" providerId="ADAL" clId="{F8548E90-2F71-468D-9A70-9257D9DAEB35}" dt="2021-05-08T03:56:20.638" v="2111" actId="47"/>
        <pc:sldMkLst>
          <pc:docMk/>
          <pc:sldMk cId="1431048307" sldId="328"/>
        </pc:sldMkLst>
        <pc:spChg chg="mod ord">
          <ac:chgData name="Hin Fung LEUNG" userId="3b2ef1ca-7485-4d49-ac52-0edbb6015437" providerId="ADAL" clId="{F8548E90-2F71-468D-9A70-9257D9DAEB35}" dt="2021-05-08T03:55:37.693" v="2104" actId="700"/>
          <ac:spMkLst>
            <pc:docMk/>
            <pc:sldMk cId="1431048307" sldId="328"/>
            <ac:spMk id="2" creationId="{2752151E-F748-2049-BDE7-F94B79F6951D}"/>
          </ac:spMkLst>
        </pc:spChg>
        <pc:spChg chg="mod ord">
          <ac:chgData name="Hin Fung LEUNG" userId="3b2ef1ca-7485-4d49-ac52-0edbb6015437" providerId="ADAL" clId="{F8548E90-2F71-468D-9A70-9257D9DAEB35}" dt="2021-05-08T03:55:37.693" v="2104" actId="700"/>
          <ac:spMkLst>
            <pc:docMk/>
            <pc:sldMk cId="1431048307" sldId="328"/>
            <ac:spMk id="4" creationId="{B8236976-2068-41C9-A6DE-C28B30DC9EAC}"/>
          </ac:spMkLst>
        </pc:spChg>
        <pc:grpChg chg="add del mod">
          <ac:chgData name="Hin Fung LEUNG" userId="3b2ef1ca-7485-4d49-ac52-0edbb6015437" providerId="ADAL" clId="{F8548E90-2F71-468D-9A70-9257D9DAEB35}" dt="2021-05-08T03:48:24.743" v="2031" actId="478"/>
          <ac:grpSpMkLst>
            <pc:docMk/>
            <pc:sldMk cId="1431048307" sldId="328"/>
            <ac:grpSpMk id="5" creationId="{785F941B-7D5D-41D5-BCB5-1DDD4853FCBC}"/>
          </ac:grpSpMkLst>
        </pc:grpChg>
        <pc:grpChg chg="add del mod">
          <ac:chgData name="Hin Fung LEUNG" userId="3b2ef1ca-7485-4d49-ac52-0edbb6015437" providerId="ADAL" clId="{F8548E90-2F71-468D-9A70-9257D9DAEB35}" dt="2021-05-08T03:48:33.868" v="2033" actId="165"/>
          <ac:grpSpMkLst>
            <pc:docMk/>
            <pc:sldMk cId="1431048307" sldId="328"/>
            <ac:grpSpMk id="19" creationId="{3127B02B-EE2E-47A8-8798-96B61A9C8A31}"/>
          </ac:grpSpMkLst>
        </pc:grpChg>
        <pc:grpChg chg="mod topLvl">
          <ac:chgData name="Hin Fung LEUNG" userId="3b2ef1ca-7485-4d49-ac52-0edbb6015437" providerId="ADAL" clId="{F8548E90-2F71-468D-9A70-9257D9DAEB35}" dt="2021-05-08T03:48:33.868" v="2033" actId="165"/>
          <ac:grpSpMkLst>
            <pc:docMk/>
            <pc:sldMk cId="1431048307" sldId="328"/>
            <ac:grpSpMk id="20" creationId="{21CA35CA-D1A7-4C36-8D0D-6FE023E57223}"/>
          </ac:grpSpMkLst>
        </pc:grpChg>
        <pc:picChg chg="add del mod">
          <ac:chgData name="Hin Fung LEUNG" userId="3b2ef1ca-7485-4d49-ac52-0edbb6015437" providerId="ADAL" clId="{F8548E90-2F71-468D-9A70-9257D9DAEB35}" dt="2021-05-08T03:55:27.510" v="2102" actId="478"/>
          <ac:picMkLst>
            <pc:docMk/>
            <pc:sldMk cId="1431048307" sldId="328"/>
            <ac:picMk id="34" creationId="{00DEF0A7-7F2E-4937-8353-25CAE24D27B4}"/>
          </ac:picMkLst>
        </pc:picChg>
        <pc:cxnChg chg="mod">
          <ac:chgData name="Hin Fung LEUNG" userId="3b2ef1ca-7485-4d49-ac52-0edbb6015437" providerId="ADAL" clId="{F8548E90-2F71-468D-9A70-9257D9DAEB35}" dt="2021-05-08T03:46:08.679" v="2026"/>
          <ac:cxnSpMkLst>
            <pc:docMk/>
            <pc:sldMk cId="1431048307" sldId="328"/>
            <ac:cxnSpMk id="6" creationId="{03EF18C4-B2CE-4190-885B-8B7709B343B2}"/>
          </ac:cxnSpMkLst>
        </pc:cxnChg>
        <pc:cxnChg chg="mod">
          <ac:chgData name="Hin Fung LEUNG" userId="3b2ef1ca-7485-4d49-ac52-0edbb6015437" providerId="ADAL" clId="{F8548E90-2F71-468D-9A70-9257D9DAEB35}" dt="2021-05-08T03:46:08.679" v="2026"/>
          <ac:cxnSpMkLst>
            <pc:docMk/>
            <pc:sldMk cId="1431048307" sldId="328"/>
            <ac:cxnSpMk id="7" creationId="{A85E4ABA-FBDA-49BD-ADEF-AD7F85DECFBB}"/>
          </ac:cxnSpMkLst>
        </pc:cxnChg>
        <pc:cxnChg chg="add del mod">
          <ac:chgData name="Hin Fung LEUNG" userId="3b2ef1ca-7485-4d49-ac52-0edbb6015437" providerId="ADAL" clId="{F8548E90-2F71-468D-9A70-9257D9DAEB35}" dt="2021-05-08T03:48:23.418" v="2030" actId="478"/>
          <ac:cxnSpMkLst>
            <pc:docMk/>
            <pc:sldMk cId="1431048307" sldId="328"/>
            <ac:cxnSpMk id="8" creationId="{CE32895A-0E10-474D-913E-5626C1A1126A}"/>
          </ac:cxnSpMkLst>
        </pc:cxnChg>
        <pc:cxnChg chg="add del mod">
          <ac:chgData name="Hin Fung LEUNG" userId="3b2ef1ca-7485-4d49-ac52-0edbb6015437" providerId="ADAL" clId="{F8548E90-2F71-468D-9A70-9257D9DAEB35}" dt="2021-05-08T03:48:23.418" v="2030" actId="478"/>
          <ac:cxnSpMkLst>
            <pc:docMk/>
            <pc:sldMk cId="1431048307" sldId="328"/>
            <ac:cxnSpMk id="9" creationId="{2277D987-AC78-4866-B9F7-DFCF895F9C27}"/>
          </ac:cxnSpMkLst>
        </pc:cxnChg>
        <pc:cxnChg chg="add del mod">
          <ac:chgData name="Hin Fung LEUNG" userId="3b2ef1ca-7485-4d49-ac52-0edbb6015437" providerId="ADAL" clId="{F8548E90-2F71-468D-9A70-9257D9DAEB35}" dt="2021-05-08T03:48:23.418" v="2030" actId="478"/>
          <ac:cxnSpMkLst>
            <pc:docMk/>
            <pc:sldMk cId="1431048307" sldId="328"/>
            <ac:cxnSpMk id="10" creationId="{814653D0-1972-4128-A95D-45E073EDCB1B}"/>
          </ac:cxnSpMkLst>
        </pc:cxnChg>
        <pc:cxnChg chg="add del mod">
          <ac:chgData name="Hin Fung LEUNG" userId="3b2ef1ca-7485-4d49-ac52-0edbb6015437" providerId="ADAL" clId="{F8548E90-2F71-468D-9A70-9257D9DAEB35}" dt="2021-05-08T03:48:23.418" v="2030" actId="478"/>
          <ac:cxnSpMkLst>
            <pc:docMk/>
            <pc:sldMk cId="1431048307" sldId="328"/>
            <ac:cxnSpMk id="11" creationId="{569CBBC5-A52F-4F34-ACBC-EAAA4FC6169E}"/>
          </ac:cxnSpMkLst>
        </pc:cxnChg>
        <pc:cxnChg chg="add del mod">
          <ac:chgData name="Hin Fung LEUNG" userId="3b2ef1ca-7485-4d49-ac52-0edbb6015437" providerId="ADAL" clId="{F8548E90-2F71-468D-9A70-9257D9DAEB35}" dt="2021-05-08T03:48:23.418" v="2030" actId="478"/>
          <ac:cxnSpMkLst>
            <pc:docMk/>
            <pc:sldMk cId="1431048307" sldId="328"/>
            <ac:cxnSpMk id="12" creationId="{B0BE8C8E-AD97-4A0E-977E-16BEDFF2CA17}"/>
          </ac:cxnSpMkLst>
        </pc:cxnChg>
        <pc:cxnChg chg="add del mod">
          <ac:chgData name="Hin Fung LEUNG" userId="3b2ef1ca-7485-4d49-ac52-0edbb6015437" providerId="ADAL" clId="{F8548E90-2F71-468D-9A70-9257D9DAEB35}" dt="2021-05-08T03:48:23.418" v="2030" actId="478"/>
          <ac:cxnSpMkLst>
            <pc:docMk/>
            <pc:sldMk cId="1431048307" sldId="328"/>
            <ac:cxnSpMk id="13" creationId="{9AB4186A-BCFB-4515-ACB5-F8DBF6523A47}"/>
          </ac:cxnSpMkLst>
        </pc:cxnChg>
        <pc:cxnChg chg="add del mod">
          <ac:chgData name="Hin Fung LEUNG" userId="3b2ef1ca-7485-4d49-ac52-0edbb6015437" providerId="ADAL" clId="{F8548E90-2F71-468D-9A70-9257D9DAEB35}" dt="2021-05-08T03:48:23.418" v="2030" actId="478"/>
          <ac:cxnSpMkLst>
            <pc:docMk/>
            <pc:sldMk cId="1431048307" sldId="328"/>
            <ac:cxnSpMk id="14" creationId="{CB6623E2-3307-42BB-BAC0-FCDAB2E63772}"/>
          </ac:cxnSpMkLst>
        </pc:cxnChg>
        <pc:cxnChg chg="add del mod">
          <ac:chgData name="Hin Fung LEUNG" userId="3b2ef1ca-7485-4d49-ac52-0edbb6015437" providerId="ADAL" clId="{F8548E90-2F71-468D-9A70-9257D9DAEB35}" dt="2021-05-08T03:48:23.418" v="2030" actId="478"/>
          <ac:cxnSpMkLst>
            <pc:docMk/>
            <pc:sldMk cId="1431048307" sldId="328"/>
            <ac:cxnSpMk id="15" creationId="{5048F6FA-01FF-4DB6-B70D-F91510B8FB5E}"/>
          </ac:cxnSpMkLst>
        </pc:cxnChg>
        <pc:cxnChg chg="add del mod">
          <ac:chgData name="Hin Fung LEUNG" userId="3b2ef1ca-7485-4d49-ac52-0edbb6015437" providerId="ADAL" clId="{F8548E90-2F71-468D-9A70-9257D9DAEB35}" dt="2021-05-08T03:48:23.418" v="2030" actId="478"/>
          <ac:cxnSpMkLst>
            <pc:docMk/>
            <pc:sldMk cId="1431048307" sldId="328"/>
            <ac:cxnSpMk id="16" creationId="{5BFC2BF3-8826-4547-A60C-22264A5C0A6D}"/>
          </ac:cxnSpMkLst>
        </pc:cxnChg>
        <pc:cxnChg chg="add del mod">
          <ac:chgData name="Hin Fung LEUNG" userId="3b2ef1ca-7485-4d49-ac52-0edbb6015437" providerId="ADAL" clId="{F8548E90-2F71-468D-9A70-9257D9DAEB35}" dt="2021-05-08T03:48:23.418" v="2030" actId="478"/>
          <ac:cxnSpMkLst>
            <pc:docMk/>
            <pc:sldMk cId="1431048307" sldId="328"/>
            <ac:cxnSpMk id="17" creationId="{F5B0C0BB-D0E3-4353-99B4-1E40544A5658}"/>
          </ac:cxnSpMkLst>
        </pc:cxnChg>
        <pc:cxnChg chg="add del mod">
          <ac:chgData name="Hin Fung LEUNG" userId="3b2ef1ca-7485-4d49-ac52-0edbb6015437" providerId="ADAL" clId="{F8548E90-2F71-468D-9A70-9257D9DAEB35}" dt="2021-05-08T03:48:23.418" v="2030" actId="478"/>
          <ac:cxnSpMkLst>
            <pc:docMk/>
            <pc:sldMk cId="1431048307" sldId="328"/>
            <ac:cxnSpMk id="18" creationId="{EE701EE3-0FDA-4F80-AD3A-4E096468798B}"/>
          </ac:cxnSpMkLst>
        </pc:cxnChg>
        <pc:cxnChg chg="mod topLvl">
          <ac:chgData name="Hin Fung LEUNG" userId="3b2ef1ca-7485-4d49-ac52-0edbb6015437" providerId="ADAL" clId="{F8548E90-2F71-468D-9A70-9257D9DAEB35}" dt="2021-05-08T03:48:33.868" v="2033" actId="165"/>
          <ac:cxnSpMkLst>
            <pc:docMk/>
            <pc:sldMk cId="1431048307" sldId="328"/>
            <ac:cxnSpMk id="21" creationId="{16846B8F-7823-40AF-AA39-DC92C090D7DC}"/>
          </ac:cxnSpMkLst>
        </pc:cxnChg>
        <pc:cxnChg chg="mod topLvl">
          <ac:chgData name="Hin Fung LEUNG" userId="3b2ef1ca-7485-4d49-ac52-0edbb6015437" providerId="ADAL" clId="{F8548E90-2F71-468D-9A70-9257D9DAEB35}" dt="2021-05-08T03:48:33.868" v="2033" actId="165"/>
          <ac:cxnSpMkLst>
            <pc:docMk/>
            <pc:sldMk cId="1431048307" sldId="328"/>
            <ac:cxnSpMk id="22" creationId="{AE88AE63-8E80-4E12-8EED-9AAF33005C15}"/>
          </ac:cxnSpMkLst>
        </pc:cxnChg>
        <pc:cxnChg chg="mod topLvl">
          <ac:chgData name="Hin Fung LEUNG" userId="3b2ef1ca-7485-4d49-ac52-0edbb6015437" providerId="ADAL" clId="{F8548E90-2F71-468D-9A70-9257D9DAEB35}" dt="2021-05-08T03:48:33.868" v="2033" actId="165"/>
          <ac:cxnSpMkLst>
            <pc:docMk/>
            <pc:sldMk cId="1431048307" sldId="328"/>
            <ac:cxnSpMk id="23" creationId="{B9F12430-77F7-4E67-A78A-DFCC50787AE3}"/>
          </ac:cxnSpMkLst>
        </pc:cxnChg>
        <pc:cxnChg chg="mod topLvl">
          <ac:chgData name="Hin Fung LEUNG" userId="3b2ef1ca-7485-4d49-ac52-0edbb6015437" providerId="ADAL" clId="{F8548E90-2F71-468D-9A70-9257D9DAEB35}" dt="2021-05-08T03:48:33.868" v="2033" actId="165"/>
          <ac:cxnSpMkLst>
            <pc:docMk/>
            <pc:sldMk cId="1431048307" sldId="328"/>
            <ac:cxnSpMk id="24" creationId="{6FC7D8B7-3048-4200-BF87-8D7CF78F1CBF}"/>
          </ac:cxnSpMkLst>
        </pc:cxnChg>
        <pc:cxnChg chg="mod topLvl">
          <ac:chgData name="Hin Fung LEUNG" userId="3b2ef1ca-7485-4d49-ac52-0edbb6015437" providerId="ADAL" clId="{F8548E90-2F71-468D-9A70-9257D9DAEB35}" dt="2021-05-08T03:48:33.868" v="2033" actId="165"/>
          <ac:cxnSpMkLst>
            <pc:docMk/>
            <pc:sldMk cId="1431048307" sldId="328"/>
            <ac:cxnSpMk id="25" creationId="{1353FA57-FC6A-4FF5-A88F-917B1741C263}"/>
          </ac:cxnSpMkLst>
        </pc:cxnChg>
        <pc:cxnChg chg="mod topLvl">
          <ac:chgData name="Hin Fung LEUNG" userId="3b2ef1ca-7485-4d49-ac52-0edbb6015437" providerId="ADAL" clId="{F8548E90-2F71-468D-9A70-9257D9DAEB35}" dt="2021-05-08T03:48:33.868" v="2033" actId="165"/>
          <ac:cxnSpMkLst>
            <pc:docMk/>
            <pc:sldMk cId="1431048307" sldId="328"/>
            <ac:cxnSpMk id="26" creationId="{FA714B3B-DBAA-4074-8CA1-5444793469D0}"/>
          </ac:cxnSpMkLst>
        </pc:cxnChg>
        <pc:cxnChg chg="mod topLvl">
          <ac:chgData name="Hin Fung LEUNG" userId="3b2ef1ca-7485-4d49-ac52-0edbb6015437" providerId="ADAL" clId="{F8548E90-2F71-468D-9A70-9257D9DAEB35}" dt="2021-05-08T03:48:33.868" v="2033" actId="165"/>
          <ac:cxnSpMkLst>
            <pc:docMk/>
            <pc:sldMk cId="1431048307" sldId="328"/>
            <ac:cxnSpMk id="27" creationId="{65100779-6662-434B-BD0D-EC5771AA0ED1}"/>
          </ac:cxnSpMkLst>
        </pc:cxnChg>
        <pc:cxnChg chg="mod topLvl">
          <ac:chgData name="Hin Fung LEUNG" userId="3b2ef1ca-7485-4d49-ac52-0edbb6015437" providerId="ADAL" clId="{F8548E90-2F71-468D-9A70-9257D9DAEB35}" dt="2021-05-08T03:48:33.868" v="2033" actId="165"/>
          <ac:cxnSpMkLst>
            <pc:docMk/>
            <pc:sldMk cId="1431048307" sldId="328"/>
            <ac:cxnSpMk id="28" creationId="{FD10B183-8263-400A-A110-5D88211C8039}"/>
          </ac:cxnSpMkLst>
        </pc:cxnChg>
        <pc:cxnChg chg="mod topLvl">
          <ac:chgData name="Hin Fung LEUNG" userId="3b2ef1ca-7485-4d49-ac52-0edbb6015437" providerId="ADAL" clId="{F8548E90-2F71-468D-9A70-9257D9DAEB35}" dt="2021-05-08T03:48:33.868" v="2033" actId="165"/>
          <ac:cxnSpMkLst>
            <pc:docMk/>
            <pc:sldMk cId="1431048307" sldId="328"/>
            <ac:cxnSpMk id="29" creationId="{C8224015-401A-4A43-B0FF-2D243D929CC7}"/>
          </ac:cxnSpMkLst>
        </pc:cxnChg>
        <pc:cxnChg chg="mod topLvl">
          <ac:chgData name="Hin Fung LEUNG" userId="3b2ef1ca-7485-4d49-ac52-0edbb6015437" providerId="ADAL" clId="{F8548E90-2F71-468D-9A70-9257D9DAEB35}" dt="2021-05-08T03:48:33.868" v="2033" actId="165"/>
          <ac:cxnSpMkLst>
            <pc:docMk/>
            <pc:sldMk cId="1431048307" sldId="328"/>
            <ac:cxnSpMk id="30" creationId="{035B094D-9F95-48A2-801F-1B26B4E8982B}"/>
          </ac:cxnSpMkLst>
        </pc:cxnChg>
        <pc:cxnChg chg="mod topLvl">
          <ac:chgData name="Hin Fung LEUNG" userId="3b2ef1ca-7485-4d49-ac52-0edbb6015437" providerId="ADAL" clId="{F8548E90-2F71-468D-9A70-9257D9DAEB35}" dt="2021-05-08T03:48:33.868" v="2033" actId="165"/>
          <ac:cxnSpMkLst>
            <pc:docMk/>
            <pc:sldMk cId="1431048307" sldId="328"/>
            <ac:cxnSpMk id="31" creationId="{7FC6B3F6-2557-4974-8554-06ACEA5FD5C1}"/>
          </ac:cxnSpMkLst>
        </pc:cxnChg>
        <pc:cxnChg chg="mod">
          <ac:chgData name="Hin Fung LEUNG" userId="3b2ef1ca-7485-4d49-ac52-0edbb6015437" providerId="ADAL" clId="{F8548E90-2F71-468D-9A70-9257D9DAEB35}" dt="2021-05-08T03:48:33.868" v="2033" actId="165"/>
          <ac:cxnSpMkLst>
            <pc:docMk/>
            <pc:sldMk cId="1431048307" sldId="328"/>
            <ac:cxnSpMk id="32" creationId="{B5F68590-B4CB-4F80-A928-0492C62C91BA}"/>
          </ac:cxnSpMkLst>
        </pc:cxnChg>
        <pc:cxnChg chg="mod">
          <ac:chgData name="Hin Fung LEUNG" userId="3b2ef1ca-7485-4d49-ac52-0edbb6015437" providerId="ADAL" clId="{F8548E90-2F71-468D-9A70-9257D9DAEB35}" dt="2021-05-08T03:48:33.868" v="2033" actId="165"/>
          <ac:cxnSpMkLst>
            <pc:docMk/>
            <pc:sldMk cId="1431048307" sldId="328"/>
            <ac:cxnSpMk id="33" creationId="{F807888F-0DB1-498E-91CA-0BC9842AC2F2}"/>
          </ac:cxnSpMkLst>
        </pc:cxnChg>
      </pc:sldChg>
      <pc:sldChg chg="addSp modSp add del mod modNotesTx">
        <pc:chgData name="Hin Fung LEUNG" userId="3b2ef1ca-7485-4d49-ac52-0edbb6015437" providerId="ADAL" clId="{F8548E90-2F71-468D-9A70-9257D9DAEB35}" dt="2021-05-09T05:24:48.418" v="9770" actId="20577"/>
        <pc:sldMkLst>
          <pc:docMk/>
          <pc:sldMk cId="4111633733" sldId="329"/>
        </pc:sldMkLst>
        <pc:spChg chg="mod">
          <ac:chgData name="Hin Fung LEUNG" userId="3b2ef1ca-7485-4d49-ac52-0edbb6015437" providerId="ADAL" clId="{F8548E90-2F71-468D-9A70-9257D9DAEB35}" dt="2021-05-08T03:59:07.931" v="2151" actId="13926"/>
          <ac:spMkLst>
            <pc:docMk/>
            <pc:sldMk cId="4111633733" sldId="329"/>
            <ac:spMk id="4" creationId="{B8236976-2068-41C9-A6DE-C28B30DC9EAC}"/>
          </ac:spMkLst>
        </pc:spChg>
        <pc:spChg chg="add mod">
          <ac:chgData name="Hin Fung LEUNG" userId="3b2ef1ca-7485-4d49-ac52-0edbb6015437" providerId="ADAL" clId="{F8548E90-2F71-468D-9A70-9257D9DAEB35}" dt="2021-05-08T03:58:32.400" v="2150" actId="1076"/>
          <ac:spMkLst>
            <pc:docMk/>
            <pc:sldMk cId="4111633733" sldId="329"/>
            <ac:spMk id="5" creationId="{8D2E6AC8-A034-4BC8-9252-6DB89A94866C}"/>
          </ac:spMkLst>
        </pc:spChg>
        <pc:spChg chg="add mod">
          <ac:chgData name="Hin Fung LEUNG" userId="3b2ef1ca-7485-4d49-ac52-0edbb6015437" providerId="ADAL" clId="{F8548E90-2F71-468D-9A70-9257D9DAEB35}" dt="2021-05-08T03:58:32.400" v="2150" actId="1076"/>
          <ac:spMkLst>
            <pc:docMk/>
            <pc:sldMk cId="4111633733" sldId="329"/>
            <ac:spMk id="6" creationId="{3C908E3C-2AA0-4A12-BB5C-A6D4AED9C75D}"/>
          </ac:spMkLst>
        </pc:spChg>
        <pc:spChg chg="add mod">
          <ac:chgData name="Hin Fung LEUNG" userId="3b2ef1ca-7485-4d49-ac52-0edbb6015437" providerId="ADAL" clId="{F8548E90-2F71-468D-9A70-9257D9DAEB35}" dt="2021-05-08T03:58:18.867" v="2149" actId="1076"/>
          <ac:spMkLst>
            <pc:docMk/>
            <pc:sldMk cId="4111633733" sldId="329"/>
            <ac:spMk id="7" creationId="{A54A29DC-E48F-4488-AC5E-32EE0B5584E7}"/>
          </ac:spMkLst>
        </pc:spChg>
        <pc:spChg chg="add mod">
          <ac:chgData name="Hin Fung LEUNG" userId="3b2ef1ca-7485-4d49-ac52-0edbb6015437" providerId="ADAL" clId="{F8548E90-2F71-468D-9A70-9257D9DAEB35}" dt="2021-05-08T03:58:18.867" v="2149" actId="1076"/>
          <ac:spMkLst>
            <pc:docMk/>
            <pc:sldMk cId="4111633733" sldId="329"/>
            <ac:spMk id="8" creationId="{8A7D3C40-4919-466B-BA33-DD9422BDE2E3}"/>
          </ac:spMkLst>
        </pc:spChg>
        <pc:spChg chg="add mod">
          <ac:chgData name="Hin Fung LEUNG" userId="3b2ef1ca-7485-4d49-ac52-0edbb6015437" providerId="ADAL" clId="{F8548E90-2F71-468D-9A70-9257D9DAEB35}" dt="2021-05-08T03:59:11.351" v="2152" actId="13926"/>
          <ac:spMkLst>
            <pc:docMk/>
            <pc:sldMk cId="4111633733" sldId="329"/>
            <ac:spMk id="9" creationId="{904DCCA5-6B26-4EB9-A6E9-C310A522D8AA}"/>
          </ac:spMkLst>
        </pc:spChg>
        <pc:spChg chg="add mod">
          <ac:chgData name="Hin Fung LEUNG" userId="3b2ef1ca-7485-4d49-ac52-0edbb6015437" providerId="ADAL" clId="{F8548E90-2F71-468D-9A70-9257D9DAEB35}" dt="2021-05-08T03:59:14.209" v="2153" actId="13926"/>
          <ac:spMkLst>
            <pc:docMk/>
            <pc:sldMk cId="4111633733" sldId="329"/>
            <ac:spMk id="10" creationId="{2B9155F8-19BC-4264-A143-FC8F4444E082}"/>
          </ac:spMkLst>
        </pc:spChg>
        <pc:spChg chg="add mod">
          <ac:chgData name="Hin Fung LEUNG" userId="3b2ef1ca-7485-4d49-ac52-0edbb6015437" providerId="ADAL" clId="{F8548E90-2F71-468D-9A70-9257D9DAEB35}" dt="2021-05-08T03:58:32.400" v="2150" actId="1076"/>
          <ac:spMkLst>
            <pc:docMk/>
            <pc:sldMk cId="4111633733" sldId="329"/>
            <ac:spMk id="11" creationId="{4B5283A8-9D29-4A56-81D8-67D0BA403176}"/>
          </ac:spMkLst>
        </pc:spChg>
        <pc:spChg chg="add mod">
          <ac:chgData name="Hin Fung LEUNG" userId="3b2ef1ca-7485-4d49-ac52-0edbb6015437" providerId="ADAL" clId="{F8548E90-2F71-468D-9A70-9257D9DAEB35}" dt="2021-05-08T03:58:32.400" v="2150" actId="1076"/>
          <ac:spMkLst>
            <pc:docMk/>
            <pc:sldMk cId="4111633733" sldId="329"/>
            <ac:spMk id="12" creationId="{F4ABBA3E-0B19-4FE9-914E-E66D82393E19}"/>
          </ac:spMkLst>
        </pc:spChg>
        <pc:spChg chg="add mod">
          <ac:chgData name="Hin Fung LEUNG" userId="3b2ef1ca-7485-4d49-ac52-0edbb6015437" providerId="ADAL" clId="{F8548E90-2F71-468D-9A70-9257D9DAEB35}" dt="2021-05-08T03:58:32.400" v="2150" actId="1076"/>
          <ac:spMkLst>
            <pc:docMk/>
            <pc:sldMk cId="4111633733" sldId="329"/>
            <ac:spMk id="13" creationId="{698A9C75-8DDD-4191-9B61-313629040432}"/>
          </ac:spMkLst>
        </pc:spChg>
        <pc:spChg chg="add mod">
          <ac:chgData name="Hin Fung LEUNG" userId="3b2ef1ca-7485-4d49-ac52-0edbb6015437" providerId="ADAL" clId="{F8548E90-2F71-468D-9A70-9257D9DAEB35}" dt="2021-05-08T03:59:17.401" v="2154" actId="13926"/>
          <ac:spMkLst>
            <pc:docMk/>
            <pc:sldMk cId="4111633733" sldId="329"/>
            <ac:spMk id="14" creationId="{1182540B-B920-4464-93CA-085995ADB862}"/>
          </ac:spMkLst>
        </pc:spChg>
        <pc:spChg chg="add mod">
          <ac:chgData name="Hin Fung LEUNG" userId="3b2ef1ca-7485-4d49-ac52-0edbb6015437" providerId="ADAL" clId="{F8548E90-2F71-468D-9A70-9257D9DAEB35}" dt="2021-05-08T03:59:20.548" v="2155" actId="13926"/>
          <ac:spMkLst>
            <pc:docMk/>
            <pc:sldMk cId="4111633733" sldId="329"/>
            <ac:spMk id="15" creationId="{881A703F-C212-4DE2-AD8F-A8258BE35822}"/>
          </ac:spMkLst>
        </pc:spChg>
        <pc:spChg chg="add mod">
          <ac:chgData name="Hin Fung LEUNG" userId="3b2ef1ca-7485-4d49-ac52-0edbb6015437" providerId="ADAL" clId="{F8548E90-2F71-468D-9A70-9257D9DAEB35}" dt="2021-05-08T03:58:18.867" v="2149" actId="1076"/>
          <ac:spMkLst>
            <pc:docMk/>
            <pc:sldMk cId="4111633733" sldId="329"/>
            <ac:spMk id="16" creationId="{6B76274A-6BF7-4027-9A20-C8219CF92958}"/>
          </ac:spMkLst>
        </pc:spChg>
        <pc:spChg chg="add mod">
          <ac:chgData name="Hin Fung LEUNG" userId="3b2ef1ca-7485-4d49-ac52-0edbb6015437" providerId="ADAL" clId="{F8548E90-2F71-468D-9A70-9257D9DAEB35}" dt="2021-05-08T03:58:18.867" v="2149" actId="1076"/>
          <ac:spMkLst>
            <pc:docMk/>
            <pc:sldMk cId="4111633733" sldId="329"/>
            <ac:spMk id="17" creationId="{8FE56F10-89A8-4F69-8A00-6835AC8A7DC5}"/>
          </ac:spMkLst>
        </pc:spChg>
        <pc:spChg chg="add mod">
          <ac:chgData name="Hin Fung LEUNG" userId="3b2ef1ca-7485-4d49-ac52-0edbb6015437" providerId="ADAL" clId="{F8548E90-2F71-468D-9A70-9257D9DAEB35}" dt="2021-05-08T03:58:18.867" v="2149" actId="1076"/>
          <ac:spMkLst>
            <pc:docMk/>
            <pc:sldMk cId="4111633733" sldId="329"/>
            <ac:spMk id="18" creationId="{9A0F4980-F0B2-4789-ADB7-30ED454D6BA3}"/>
          </ac:spMkLst>
        </pc:spChg>
      </pc:sldChg>
      <pc:sldChg chg="addSp modSp new del modAnim">
        <pc:chgData name="Hin Fung LEUNG" userId="3b2ef1ca-7485-4d49-ac52-0edbb6015437" providerId="ADAL" clId="{F8548E90-2F71-468D-9A70-9257D9DAEB35}" dt="2021-05-08T03:55:58.160" v="2107" actId="47"/>
        <pc:sldMkLst>
          <pc:docMk/>
          <pc:sldMk cId="36713501" sldId="336"/>
        </pc:sldMkLst>
        <pc:spChg chg="add mod">
          <ac:chgData name="Hin Fung LEUNG" userId="3b2ef1ca-7485-4d49-ac52-0edbb6015437" providerId="ADAL" clId="{F8548E90-2F71-468D-9A70-9257D9DAEB35}" dt="2021-05-08T03:55:48.538" v="2106"/>
          <ac:spMkLst>
            <pc:docMk/>
            <pc:sldMk cId="36713501" sldId="336"/>
            <ac:spMk id="4" creationId="{3D86A40B-7356-4B37-8BC3-46EFA5260D6C}"/>
          </ac:spMkLst>
        </pc:spChg>
        <pc:spChg chg="add mod">
          <ac:chgData name="Hin Fung LEUNG" userId="3b2ef1ca-7485-4d49-ac52-0edbb6015437" providerId="ADAL" clId="{F8548E90-2F71-468D-9A70-9257D9DAEB35}" dt="2021-05-08T03:55:48.538" v="2106"/>
          <ac:spMkLst>
            <pc:docMk/>
            <pc:sldMk cId="36713501" sldId="336"/>
            <ac:spMk id="5" creationId="{CEB7492B-4E25-4519-9AAA-78326DBECF92}"/>
          </ac:spMkLst>
        </pc:spChg>
        <pc:grpChg chg="add mod">
          <ac:chgData name="Hin Fung LEUNG" userId="3b2ef1ca-7485-4d49-ac52-0edbb6015437" providerId="ADAL" clId="{F8548E90-2F71-468D-9A70-9257D9DAEB35}" dt="2021-05-08T03:55:48.538" v="2106"/>
          <ac:grpSpMkLst>
            <pc:docMk/>
            <pc:sldMk cId="36713501" sldId="336"/>
            <ac:grpSpMk id="6" creationId="{2EC9F3DF-829A-43C5-B36A-A009BF8EC592}"/>
          </ac:grpSpMkLst>
        </pc:grpChg>
        <pc:cxnChg chg="mod">
          <ac:chgData name="Hin Fung LEUNG" userId="3b2ef1ca-7485-4d49-ac52-0edbb6015437" providerId="ADAL" clId="{F8548E90-2F71-468D-9A70-9257D9DAEB35}" dt="2021-05-08T03:55:48.538" v="2106"/>
          <ac:cxnSpMkLst>
            <pc:docMk/>
            <pc:sldMk cId="36713501" sldId="336"/>
            <ac:cxnSpMk id="7" creationId="{5880C47E-88FF-4BEC-888E-697AE5462AB7}"/>
          </ac:cxnSpMkLst>
        </pc:cxnChg>
        <pc:cxnChg chg="mod">
          <ac:chgData name="Hin Fung LEUNG" userId="3b2ef1ca-7485-4d49-ac52-0edbb6015437" providerId="ADAL" clId="{F8548E90-2F71-468D-9A70-9257D9DAEB35}" dt="2021-05-08T03:55:48.538" v="2106"/>
          <ac:cxnSpMkLst>
            <pc:docMk/>
            <pc:sldMk cId="36713501" sldId="336"/>
            <ac:cxnSpMk id="8" creationId="{4A02AE8B-7F5B-4BF1-9F7F-9FB434B71E96}"/>
          </ac:cxnSpMkLst>
        </pc:cxnChg>
        <pc:cxnChg chg="add mod">
          <ac:chgData name="Hin Fung LEUNG" userId="3b2ef1ca-7485-4d49-ac52-0edbb6015437" providerId="ADAL" clId="{F8548E90-2F71-468D-9A70-9257D9DAEB35}" dt="2021-05-08T03:55:48.538" v="2106"/>
          <ac:cxnSpMkLst>
            <pc:docMk/>
            <pc:sldMk cId="36713501" sldId="336"/>
            <ac:cxnSpMk id="9" creationId="{55052D56-A382-4C02-AB3D-2F7435635F05}"/>
          </ac:cxnSpMkLst>
        </pc:cxnChg>
        <pc:cxnChg chg="add mod">
          <ac:chgData name="Hin Fung LEUNG" userId="3b2ef1ca-7485-4d49-ac52-0edbb6015437" providerId="ADAL" clId="{F8548E90-2F71-468D-9A70-9257D9DAEB35}" dt="2021-05-08T03:55:48.538" v="2106"/>
          <ac:cxnSpMkLst>
            <pc:docMk/>
            <pc:sldMk cId="36713501" sldId="336"/>
            <ac:cxnSpMk id="10" creationId="{B04E2169-AC2B-4572-933E-829F86CDC5D2}"/>
          </ac:cxnSpMkLst>
        </pc:cxnChg>
        <pc:cxnChg chg="add mod">
          <ac:chgData name="Hin Fung LEUNG" userId="3b2ef1ca-7485-4d49-ac52-0edbb6015437" providerId="ADAL" clId="{F8548E90-2F71-468D-9A70-9257D9DAEB35}" dt="2021-05-08T03:55:48.538" v="2106"/>
          <ac:cxnSpMkLst>
            <pc:docMk/>
            <pc:sldMk cId="36713501" sldId="336"/>
            <ac:cxnSpMk id="11" creationId="{14178777-DDD3-472B-ABF1-81ED62F2BBB5}"/>
          </ac:cxnSpMkLst>
        </pc:cxnChg>
        <pc:cxnChg chg="add mod">
          <ac:chgData name="Hin Fung LEUNG" userId="3b2ef1ca-7485-4d49-ac52-0edbb6015437" providerId="ADAL" clId="{F8548E90-2F71-468D-9A70-9257D9DAEB35}" dt="2021-05-08T03:55:48.538" v="2106"/>
          <ac:cxnSpMkLst>
            <pc:docMk/>
            <pc:sldMk cId="36713501" sldId="336"/>
            <ac:cxnSpMk id="12" creationId="{BF9F5F85-2DA2-4F65-9D4D-514C96DB6DF9}"/>
          </ac:cxnSpMkLst>
        </pc:cxnChg>
        <pc:cxnChg chg="add mod">
          <ac:chgData name="Hin Fung LEUNG" userId="3b2ef1ca-7485-4d49-ac52-0edbb6015437" providerId="ADAL" clId="{F8548E90-2F71-468D-9A70-9257D9DAEB35}" dt="2021-05-08T03:55:48.538" v="2106"/>
          <ac:cxnSpMkLst>
            <pc:docMk/>
            <pc:sldMk cId="36713501" sldId="336"/>
            <ac:cxnSpMk id="13" creationId="{AA3DDDDF-0C30-4D61-B6F5-9A661B896572}"/>
          </ac:cxnSpMkLst>
        </pc:cxnChg>
        <pc:cxnChg chg="add mod">
          <ac:chgData name="Hin Fung LEUNG" userId="3b2ef1ca-7485-4d49-ac52-0edbb6015437" providerId="ADAL" clId="{F8548E90-2F71-468D-9A70-9257D9DAEB35}" dt="2021-05-08T03:55:48.538" v="2106"/>
          <ac:cxnSpMkLst>
            <pc:docMk/>
            <pc:sldMk cId="36713501" sldId="336"/>
            <ac:cxnSpMk id="14" creationId="{E0A584C1-3613-471D-B93C-D12F615543D1}"/>
          </ac:cxnSpMkLst>
        </pc:cxnChg>
        <pc:cxnChg chg="add mod">
          <ac:chgData name="Hin Fung LEUNG" userId="3b2ef1ca-7485-4d49-ac52-0edbb6015437" providerId="ADAL" clId="{F8548E90-2F71-468D-9A70-9257D9DAEB35}" dt="2021-05-08T03:55:48.538" v="2106"/>
          <ac:cxnSpMkLst>
            <pc:docMk/>
            <pc:sldMk cId="36713501" sldId="336"/>
            <ac:cxnSpMk id="15" creationId="{B929B352-1A65-4E40-B7C2-B22CC0667D46}"/>
          </ac:cxnSpMkLst>
        </pc:cxnChg>
        <pc:cxnChg chg="add mod">
          <ac:chgData name="Hin Fung LEUNG" userId="3b2ef1ca-7485-4d49-ac52-0edbb6015437" providerId="ADAL" clId="{F8548E90-2F71-468D-9A70-9257D9DAEB35}" dt="2021-05-08T03:55:48.538" v="2106"/>
          <ac:cxnSpMkLst>
            <pc:docMk/>
            <pc:sldMk cId="36713501" sldId="336"/>
            <ac:cxnSpMk id="16" creationId="{DC39DEF7-AFE9-477E-8C90-BF4D8F9AFBEF}"/>
          </ac:cxnSpMkLst>
        </pc:cxnChg>
        <pc:cxnChg chg="add mod">
          <ac:chgData name="Hin Fung LEUNG" userId="3b2ef1ca-7485-4d49-ac52-0edbb6015437" providerId="ADAL" clId="{F8548E90-2F71-468D-9A70-9257D9DAEB35}" dt="2021-05-08T03:55:48.538" v="2106"/>
          <ac:cxnSpMkLst>
            <pc:docMk/>
            <pc:sldMk cId="36713501" sldId="336"/>
            <ac:cxnSpMk id="17" creationId="{9148BEA3-3325-4CB8-BE11-198E0EA952BF}"/>
          </ac:cxnSpMkLst>
        </pc:cxnChg>
        <pc:cxnChg chg="add mod">
          <ac:chgData name="Hin Fung LEUNG" userId="3b2ef1ca-7485-4d49-ac52-0edbb6015437" providerId="ADAL" clId="{F8548E90-2F71-468D-9A70-9257D9DAEB35}" dt="2021-05-08T03:55:48.538" v="2106"/>
          <ac:cxnSpMkLst>
            <pc:docMk/>
            <pc:sldMk cId="36713501" sldId="336"/>
            <ac:cxnSpMk id="18" creationId="{075C63AB-F9A4-4440-8813-356B954C9B47}"/>
          </ac:cxnSpMkLst>
        </pc:cxnChg>
        <pc:cxnChg chg="add mod">
          <ac:chgData name="Hin Fung LEUNG" userId="3b2ef1ca-7485-4d49-ac52-0edbb6015437" providerId="ADAL" clId="{F8548E90-2F71-468D-9A70-9257D9DAEB35}" dt="2021-05-08T03:55:48.538" v="2106"/>
          <ac:cxnSpMkLst>
            <pc:docMk/>
            <pc:sldMk cId="36713501" sldId="336"/>
            <ac:cxnSpMk id="19" creationId="{DB18F2D9-D19D-4BF4-8CC6-842D0C72AB0C}"/>
          </ac:cxnSpMkLst>
        </pc:cxnChg>
      </pc:sldChg>
      <pc:sldChg chg="addSp delSp modSp new mod modAnim modNotesTx">
        <pc:chgData name="Hin Fung LEUNG" userId="3b2ef1ca-7485-4d49-ac52-0edbb6015437" providerId="ADAL" clId="{F8548E90-2F71-468D-9A70-9257D9DAEB35}" dt="2021-05-09T17:39:21.405" v="10157"/>
        <pc:sldMkLst>
          <pc:docMk/>
          <pc:sldMk cId="2515795320" sldId="336"/>
        </pc:sldMkLst>
        <pc:spChg chg="del">
          <ac:chgData name="Hin Fung LEUNG" userId="3b2ef1ca-7485-4d49-ac52-0edbb6015437" providerId="ADAL" clId="{F8548E90-2F71-468D-9A70-9257D9DAEB35}" dt="2021-05-08T03:56:03.641" v="2109" actId="478"/>
          <ac:spMkLst>
            <pc:docMk/>
            <pc:sldMk cId="2515795320" sldId="336"/>
            <ac:spMk id="2" creationId="{EEB27639-72D3-48AC-A36C-42ED5A2A6AC1}"/>
          </ac:spMkLst>
        </pc:spChg>
        <pc:spChg chg="del">
          <ac:chgData name="Hin Fung LEUNG" userId="3b2ef1ca-7485-4d49-ac52-0edbb6015437" providerId="ADAL" clId="{F8548E90-2F71-468D-9A70-9257D9DAEB35}" dt="2021-05-08T03:56:03.641" v="2109" actId="478"/>
          <ac:spMkLst>
            <pc:docMk/>
            <pc:sldMk cId="2515795320" sldId="336"/>
            <ac:spMk id="3" creationId="{88125C17-520B-43E8-A107-C35254648BDF}"/>
          </ac:spMkLst>
        </pc:spChg>
        <pc:spChg chg="add mod">
          <ac:chgData name="Hin Fung LEUNG" userId="3b2ef1ca-7485-4d49-ac52-0edbb6015437" providerId="ADAL" clId="{F8548E90-2F71-468D-9A70-9257D9DAEB35}" dt="2021-05-08T03:56:14.823" v="2110"/>
          <ac:spMkLst>
            <pc:docMk/>
            <pc:sldMk cId="2515795320" sldId="336"/>
            <ac:spMk id="4" creationId="{CA29F8E4-801E-425A-AC9A-58EE7F2E4CBD}"/>
          </ac:spMkLst>
        </pc:spChg>
        <pc:spChg chg="add mod">
          <ac:chgData name="Hin Fung LEUNG" userId="3b2ef1ca-7485-4d49-ac52-0edbb6015437" providerId="ADAL" clId="{F8548E90-2F71-468D-9A70-9257D9DAEB35}" dt="2021-05-08T03:56:14.823" v="2110"/>
          <ac:spMkLst>
            <pc:docMk/>
            <pc:sldMk cId="2515795320" sldId="336"/>
            <ac:spMk id="5" creationId="{0FCD68AD-84F3-4ADF-9B23-AA55F435B487}"/>
          </ac:spMkLst>
        </pc:spChg>
        <pc:grpChg chg="add mod">
          <ac:chgData name="Hin Fung LEUNG" userId="3b2ef1ca-7485-4d49-ac52-0edbb6015437" providerId="ADAL" clId="{F8548E90-2F71-468D-9A70-9257D9DAEB35}" dt="2021-05-08T03:56:14.823" v="2110"/>
          <ac:grpSpMkLst>
            <pc:docMk/>
            <pc:sldMk cId="2515795320" sldId="336"/>
            <ac:grpSpMk id="6" creationId="{EAE54AF2-0454-4715-8A8A-C78FA927ED5B}"/>
          </ac:grpSpMkLst>
        </pc:grpChg>
        <pc:cxnChg chg="mod">
          <ac:chgData name="Hin Fung LEUNG" userId="3b2ef1ca-7485-4d49-ac52-0edbb6015437" providerId="ADAL" clId="{F8548E90-2F71-468D-9A70-9257D9DAEB35}" dt="2021-05-08T03:56:14.823" v="2110"/>
          <ac:cxnSpMkLst>
            <pc:docMk/>
            <pc:sldMk cId="2515795320" sldId="336"/>
            <ac:cxnSpMk id="7" creationId="{23889260-A248-4FA5-8ECE-5FAF8E77CE68}"/>
          </ac:cxnSpMkLst>
        </pc:cxnChg>
        <pc:cxnChg chg="mod">
          <ac:chgData name="Hin Fung LEUNG" userId="3b2ef1ca-7485-4d49-ac52-0edbb6015437" providerId="ADAL" clId="{F8548E90-2F71-468D-9A70-9257D9DAEB35}" dt="2021-05-08T03:56:14.823" v="2110"/>
          <ac:cxnSpMkLst>
            <pc:docMk/>
            <pc:sldMk cId="2515795320" sldId="336"/>
            <ac:cxnSpMk id="8" creationId="{BF350B97-C964-4D4D-AF05-7E63F0D6CA80}"/>
          </ac:cxnSpMkLst>
        </pc:cxnChg>
        <pc:cxnChg chg="add mod">
          <ac:chgData name="Hin Fung LEUNG" userId="3b2ef1ca-7485-4d49-ac52-0edbb6015437" providerId="ADAL" clId="{F8548E90-2F71-468D-9A70-9257D9DAEB35}" dt="2021-05-08T03:56:14.823" v="2110"/>
          <ac:cxnSpMkLst>
            <pc:docMk/>
            <pc:sldMk cId="2515795320" sldId="336"/>
            <ac:cxnSpMk id="9" creationId="{BEFA6B59-FC93-441A-A729-F1BC00D1D6E3}"/>
          </ac:cxnSpMkLst>
        </pc:cxnChg>
        <pc:cxnChg chg="add mod">
          <ac:chgData name="Hin Fung LEUNG" userId="3b2ef1ca-7485-4d49-ac52-0edbb6015437" providerId="ADAL" clId="{F8548E90-2F71-468D-9A70-9257D9DAEB35}" dt="2021-05-08T03:56:14.823" v="2110"/>
          <ac:cxnSpMkLst>
            <pc:docMk/>
            <pc:sldMk cId="2515795320" sldId="336"/>
            <ac:cxnSpMk id="10" creationId="{BD9F35C9-0A54-4196-95AC-785C8D2587C0}"/>
          </ac:cxnSpMkLst>
        </pc:cxnChg>
        <pc:cxnChg chg="add mod">
          <ac:chgData name="Hin Fung LEUNG" userId="3b2ef1ca-7485-4d49-ac52-0edbb6015437" providerId="ADAL" clId="{F8548E90-2F71-468D-9A70-9257D9DAEB35}" dt="2021-05-08T03:56:14.823" v="2110"/>
          <ac:cxnSpMkLst>
            <pc:docMk/>
            <pc:sldMk cId="2515795320" sldId="336"/>
            <ac:cxnSpMk id="11" creationId="{754831DC-E569-4F90-9E08-CCB99D2EEE23}"/>
          </ac:cxnSpMkLst>
        </pc:cxnChg>
        <pc:cxnChg chg="add mod">
          <ac:chgData name="Hin Fung LEUNG" userId="3b2ef1ca-7485-4d49-ac52-0edbb6015437" providerId="ADAL" clId="{F8548E90-2F71-468D-9A70-9257D9DAEB35}" dt="2021-05-08T03:56:14.823" v="2110"/>
          <ac:cxnSpMkLst>
            <pc:docMk/>
            <pc:sldMk cId="2515795320" sldId="336"/>
            <ac:cxnSpMk id="12" creationId="{D0C71E81-D4A3-42E4-8AC7-23FC7774AD19}"/>
          </ac:cxnSpMkLst>
        </pc:cxnChg>
        <pc:cxnChg chg="add mod">
          <ac:chgData name="Hin Fung LEUNG" userId="3b2ef1ca-7485-4d49-ac52-0edbb6015437" providerId="ADAL" clId="{F8548E90-2F71-468D-9A70-9257D9DAEB35}" dt="2021-05-08T03:56:14.823" v="2110"/>
          <ac:cxnSpMkLst>
            <pc:docMk/>
            <pc:sldMk cId="2515795320" sldId="336"/>
            <ac:cxnSpMk id="13" creationId="{6F8B0DA3-08A0-4DAA-BE8B-96236B794EEA}"/>
          </ac:cxnSpMkLst>
        </pc:cxnChg>
        <pc:cxnChg chg="add mod">
          <ac:chgData name="Hin Fung LEUNG" userId="3b2ef1ca-7485-4d49-ac52-0edbb6015437" providerId="ADAL" clId="{F8548E90-2F71-468D-9A70-9257D9DAEB35}" dt="2021-05-08T03:56:14.823" v="2110"/>
          <ac:cxnSpMkLst>
            <pc:docMk/>
            <pc:sldMk cId="2515795320" sldId="336"/>
            <ac:cxnSpMk id="14" creationId="{6D0E91EF-749D-42A2-A8A8-ABF09526DD6C}"/>
          </ac:cxnSpMkLst>
        </pc:cxnChg>
        <pc:cxnChg chg="add mod">
          <ac:chgData name="Hin Fung LEUNG" userId="3b2ef1ca-7485-4d49-ac52-0edbb6015437" providerId="ADAL" clId="{F8548E90-2F71-468D-9A70-9257D9DAEB35}" dt="2021-05-08T03:56:14.823" v="2110"/>
          <ac:cxnSpMkLst>
            <pc:docMk/>
            <pc:sldMk cId="2515795320" sldId="336"/>
            <ac:cxnSpMk id="15" creationId="{4289C230-7C7C-4156-A815-4EF25EF46371}"/>
          </ac:cxnSpMkLst>
        </pc:cxnChg>
        <pc:cxnChg chg="add mod">
          <ac:chgData name="Hin Fung LEUNG" userId="3b2ef1ca-7485-4d49-ac52-0edbb6015437" providerId="ADAL" clId="{F8548E90-2F71-468D-9A70-9257D9DAEB35}" dt="2021-05-08T03:56:14.823" v="2110"/>
          <ac:cxnSpMkLst>
            <pc:docMk/>
            <pc:sldMk cId="2515795320" sldId="336"/>
            <ac:cxnSpMk id="16" creationId="{E1398F62-6FD8-4292-9D86-2140756E22A7}"/>
          </ac:cxnSpMkLst>
        </pc:cxnChg>
        <pc:cxnChg chg="add mod">
          <ac:chgData name="Hin Fung LEUNG" userId="3b2ef1ca-7485-4d49-ac52-0edbb6015437" providerId="ADAL" clId="{F8548E90-2F71-468D-9A70-9257D9DAEB35}" dt="2021-05-08T03:56:14.823" v="2110"/>
          <ac:cxnSpMkLst>
            <pc:docMk/>
            <pc:sldMk cId="2515795320" sldId="336"/>
            <ac:cxnSpMk id="17" creationId="{B48BF2E1-E0AD-48D1-BFC8-654AC0DD9B69}"/>
          </ac:cxnSpMkLst>
        </pc:cxnChg>
        <pc:cxnChg chg="add mod">
          <ac:chgData name="Hin Fung LEUNG" userId="3b2ef1ca-7485-4d49-ac52-0edbb6015437" providerId="ADAL" clId="{F8548E90-2F71-468D-9A70-9257D9DAEB35}" dt="2021-05-08T03:56:14.823" v="2110"/>
          <ac:cxnSpMkLst>
            <pc:docMk/>
            <pc:sldMk cId="2515795320" sldId="336"/>
            <ac:cxnSpMk id="18" creationId="{B24E11B1-CF42-4A2C-8193-A0264085C983}"/>
          </ac:cxnSpMkLst>
        </pc:cxnChg>
        <pc:cxnChg chg="add mod">
          <ac:chgData name="Hin Fung LEUNG" userId="3b2ef1ca-7485-4d49-ac52-0edbb6015437" providerId="ADAL" clId="{F8548E90-2F71-468D-9A70-9257D9DAEB35}" dt="2021-05-08T03:56:14.823" v="2110"/>
          <ac:cxnSpMkLst>
            <pc:docMk/>
            <pc:sldMk cId="2515795320" sldId="336"/>
            <ac:cxnSpMk id="19" creationId="{16009602-2F5E-4C37-AE28-C33C8933A2BC}"/>
          </ac:cxnSpMkLst>
        </pc:cxnChg>
      </pc:sldChg>
      <pc:sldChg chg="delSp modSp add mod ord modNotesTx">
        <pc:chgData name="Hin Fung LEUNG" userId="3b2ef1ca-7485-4d49-ac52-0edbb6015437" providerId="ADAL" clId="{F8548E90-2F71-468D-9A70-9257D9DAEB35}" dt="2021-05-08T11:59:59.303" v="7593" actId="20577"/>
        <pc:sldMkLst>
          <pc:docMk/>
          <pc:sldMk cId="1117658885" sldId="344"/>
        </pc:sldMkLst>
        <pc:spChg chg="del">
          <ac:chgData name="Hin Fung LEUNG" userId="3b2ef1ca-7485-4d49-ac52-0edbb6015437" providerId="ADAL" clId="{F8548E90-2F71-468D-9A70-9257D9DAEB35}" dt="2021-05-08T05:15:44.266" v="2649" actId="478"/>
          <ac:spMkLst>
            <pc:docMk/>
            <pc:sldMk cId="1117658885" sldId="344"/>
            <ac:spMk id="5" creationId="{77FC514D-0319-4798-8FB6-935291D7302A}"/>
          </ac:spMkLst>
        </pc:spChg>
        <pc:spChg chg="del">
          <ac:chgData name="Hin Fung LEUNG" userId="3b2ef1ca-7485-4d49-ac52-0edbb6015437" providerId="ADAL" clId="{F8548E90-2F71-468D-9A70-9257D9DAEB35}" dt="2021-05-08T05:15:44.266" v="2649" actId="478"/>
          <ac:spMkLst>
            <pc:docMk/>
            <pc:sldMk cId="1117658885" sldId="344"/>
            <ac:spMk id="6" creationId="{29D652FD-BD11-4780-86BD-E3B2F659BA60}"/>
          </ac:spMkLst>
        </pc:spChg>
        <pc:spChg chg="del">
          <ac:chgData name="Hin Fung LEUNG" userId="3b2ef1ca-7485-4d49-ac52-0edbb6015437" providerId="ADAL" clId="{F8548E90-2F71-468D-9A70-9257D9DAEB35}" dt="2021-05-08T05:15:44.266" v="2649" actId="478"/>
          <ac:spMkLst>
            <pc:docMk/>
            <pc:sldMk cId="1117658885" sldId="344"/>
            <ac:spMk id="7" creationId="{2CD54703-F517-4C16-910B-24E80FFD72D3}"/>
          </ac:spMkLst>
        </pc:spChg>
        <pc:spChg chg="del">
          <ac:chgData name="Hin Fung LEUNG" userId="3b2ef1ca-7485-4d49-ac52-0edbb6015437" providerId="ADAL" clId="{F8548E90-2F71-468D-9A70-9257D9DAEB35}" dt="2021-05-08T05:15:49.543" v="2650" actId="478"/>
          <ac:spMkLst>
            <pc:docMk/>
            <pc:sldMk cId="1117658885" sldId="344"/>
            <ac:spMk id="8" creationId="{0B234660-6D73-4F49-8660-8145F62ED8DF}"/>
          </ac:spMkLst>
        </pc:spChg>
        <pc:spChg chg="del">
          <ac:chgData name="Hin Fung LEUNG" userId="3b2ef1ca-7485-4d49-ac52-0edbb6015437" providerId="ADAL" clId="{F8548E90-2F71-468D-9A70-9257D9DAEB35}" dt="2021-05-08T05:15:44.266" v="2649" actId="478"/>
          <ac:spMkLst>
            <pc:docMk/>
            <pc:sldMk cId="1117658885" sldId="344"/>
            <ac:spMk id="9" creationId="{97237B11-C207-4800-98AB-F865444F8A78}"/>
          </ac:spMkLst>
        </pc:spChg>
        <pc:spChg chg="del">
          <ac:chgData name="Hin Fung LEUNG" userId="3b2ef1ca-7485-4d49-ac52-0edbb6015437" providerId="ADAL" clId="{F8548E90-2F71-468D-9A70-9257D9DAEB35}" dt="2021-05-08T05:15:44.266" v="2649" actId="478"/>
          <ac:spMkLst>
            <pc:docMk/>
            <pc:sldMk cId="1117658885" sldId="344"/>
            <ac:spMk id="10" creationId="{9426FCE9-EAD6-4BD0-9E15-94FDA9EC9F22}"/>
          </ac:spMkLst>
        </pc:spChg>
        <pc:spChg chg="del">
          <ac:chgData name="Hin Fung LEUNG" userId="3b2ef1ca-7485-4d49-ac52-0edbb6015437" providerId="ADAL" clId="{F8548E90-2F71-468D-9A70-9257D9DAEB35}" dt="2021-05-08T05:15:44.266" v="2649" actId="478"/>
          <ac:spMkLst>
            <pc:docMk/>
            <pc:sldMk cId="1117658885" sldId="344"/>
            <ac:spMk id="11" creationId="{08D3BE61-BE41-44D9-9E7D-98F1CAD31155}"/>
          </ac:spMkLst>
        </pc:spChg>
        <pc:spChg chg="del">
          <ac:chgData name="Hin Fung LEUNG" userId="3b2ef1ca-7485-4d49-ac52-0edbb6015437" providerId="ADAL" clId="{F8548E90-2F71-468D-9A70-9257D9DAEB35}" dt="2021-05-08T05:15:44.266" v="2649" actId="478"/>
          <ac:spMkLst>
            <pc:docMk/>
            <pc:sldMk cId="1117658885" sldId="344"/>
            <ac:spMk id="12" creationId="{6A51FF31-402A-4E0C-8CA4-AC88AE5B4C68}"/>
          </ac:spMkLst>
        </pc:spChg>
        <pc:spChg chg="del">
          <ac:chgData name="Hin Fung LEUNG" userId="3b2ef1ca-7485-4d49-ac52-0edbb6015437" providerId="ADAL" clId="{F8548E90-2F71-468D-9A70-9257D9DAEB35}" dt="2021-05-08T05:15:44.266" v="2649" actId="478"/>
          <ac:spMkLst>
            <pc:docMk/>
            <pc:sldMk cId="1117658885" sldId="344"/>
            <ac:spMk id="13" creationId="{B166339F-B5A5-4AAE-BBFD-EB6B19C2BF09}"/>
          </ac:spMkLst>
        </pc:spChg>
        <pc:spChg chg="del">
          <ac:chgData name="Hin Fung LEUNG" userId="3b2ef1ca-7485-4d49-ac52-0edbb6015437" providerId="ADAL" clId="{F8548E90-2F71-468D-9A70-9257D9DAEB35}" dt="2021-05-08T05:15:44.266" v="2649" actId="478"/>
          <ac:spMkLst>
            <pc:docMk/>
            <pc:sldMk cId="1117658885" sldId="344"/>
            <ac:spMk id="14" creationId="{EAA20ECA-39DC-479A-8C10-B6A03FCC1D4D}"/>
          </ac:spMkLst>
        </pc:spChg>
        <pc:spChg chg="del">
          <ac:chgData name="Hin Fung LEUNG" userId="3b2ef1ca-7485-4d49-ac52-0edbb6015437" providerId="ADAL" clId="{F8548E90-2F71-468D-9A70-9257D9DAEB35}" dt="2021-05-08T05:15:44.266" v="2649" actId="478"/>
          <ac:spMkLst>
            <pc:docMk/>
            <pc:sldMk cId="1117658885" sldId="344"/>
            <ac:spMk id="15" creationId="{FE7D0BB2-B185-440C-9B6D-F01092BDCB6E}"/>
          </ac:spMkLst>
        </pc:spChg>
        <pc:spChg chg="del">
          <ac:chgData name="Hin Fung LEUNG" userId="3b2ef1ca-7485-4d49-ac52-0edbb6015437" providerId="ADAL" clId="{F8548E90-2F71-468D-9A70-9257D9DAEB35}" dt="2021-05-08T05:15:44.266" v="2649" actId="478"/>
          <ac:spMkLst>
            <pc:docMk/>
            <pc:sldMk cId="1117658885" sldId="344"/>
            <ac:spMk id="16" creationId="{2131DFC5-C55E-4A70-B50A-AB676E8570FB}"/>
          </ac:spMkLst>
        </pc:spChg>
        <pc:spChg chg="del">
          <ac:chgData name="Hin Fung LEUNG" userId="3b2ef1ca-7485-4d49-ac52-0edbb6015437" providerId="ADAL" clId="{F8548E90-2F71-468D-9A70-9257D9DAEB35}" dt="2021-05-08T05:15:44.266" v="2649" actId="478"/>
          <ac:spMkLst>
            <pc:docMk/>
            <pc:sldMk cId="1117658885" sldId="344"/>
            <ac:spMk id="17" creationId="{C7DE71E4-37B6-4045-B6EE-AD1CE2E3D03C}"/>
          </ac:spMkLst>
        </pc:spChg>
        <pc:spChg chg="del">
          <ac:chgData name="Hin Fung LEUNG" userId="3b2ef1ca-7485-4d49-ac52-0edbb6015437" providerId="ADAL" clId="{F8548E90-2F71-468D-9A70-9257D9DAEB35}" dt="2021-05-08T05:15:44.266" v="2649" actId="478"/>
          <ac:spMkLst>
            <pc:docMk/>
            <pc:sldMk cId="1117658885" sldId="344"/>
            <ac:spMk id="18" creationId="{9D4F24FC-69FA-4A24-A133-38EE0E0805ED}"/>
          </ac:spMkLst>
        </pc:spChg>
        <pc:cxnChg chg="del mod">
          <ac:chgData name="Hin Fung LEUNG" userId="3b2ef1ca-7485-4d49-ac52-0edbb6015437" providerId="ADAL" clId="{F8548E90-2F71-468D-9A70-9257D9DAEB35}" dt="2021-05-08T05:15:44.266" v="2649" actId="478"/>
          <ac:cxnSpMkLst>
            <pc:docMk/>
            <pc:sldMk cId="1117658885" sldId="344"/>
            <ac:cxnSpMk id="19" creationId="{B53F0B59-D179-4D0B-8E73-1D203381BB9B}"/>
          </ac:cxnSpMkLst>
        </pc:cxnChg>
        <pc:cxnChg chg="del mod">
          <ac:chgData name="Hin Fung LEUNG" userId="3b2ef1ca-7485-4d49-ac52-0edbb6015437" providerId="ADAL" clId="{F8548E90-2F71-468D-9A70-9257D9DAEB35}" dt="2021-05-08T05:15:44.266" v="2649" actId="478"/>
          <ac:cxnSpMkLst>
            <pc:docMk/>
            <pc:sldMk cId="1117658885" sldId="344"/>
            <ac:cxnSpMk id="20" creationId="{41CD6D0D-2F12-4BEB-98D5-08761A8BCE6E}"/>
          </ac:cxnSpMkLst>
        </pc:cxnChg>
        <pc:cxnChg chg="del mod">
          <ac:chgData name="Hin Fung LEUNG" userId="3b2ef1ca-7485-4d49-ac52-0edbb6015437" providerId="ADAL" clId="{F8548E90-2F71-468D-9A70-9257D9DAEB35}" dt="2021-05-08T05:15:44.266" v="2649" actId="478"/>
          <ac:cxnSpMkLst>
            <pc:docMk/>
            <pc:sldMk cId="1117658885" sldId="344"/>
            <ac:cxnSpMk id="22" creationId="{BF22DADC-0E5D-4687-9CC2-770CC8AEDD96}"/>
          </ac:cxnSpMkLst>
        </pc:cxnChg>
        <pc:cxnChg chg="del mod">
          <ac:chgData name="Hin Fung LEUNG" userId="3b2ef1ca-7485-4d49-ac52-0edbb6015437" providerId="ADAL" clId="{F8548E90-2F71-468D-9A70-9257D9DAEB35}" dt="2021-05-08T05:15:44.266" v="2649" actId="478"/>
          <ac:cxnSpMkLst>
            <pc:docMk/>
            <pc:sldMk cId="1117658885" sldId="344"/>
            <ac:cxnSpMk id="25" creationId="{76BE5D26-7D37-4E1A-96CF-6ECB9D4F2470}"/>
          </ac:cxnSpMkLst>
        </pc:cxnChg>
        <pc:cxnChg chg="del mod">
          <ac:chgData name="Hin Fung LEUNG" userId="3b2ef1ca-7485-4d49-ac52-0edbb6015437" providerId="ADAL" clId="{F8548E90-2F71-468D-9A70-9257D9DAEB35}" dt="2021-05-08T05:15:44.266" v="2649" actId="478"/>
          <ac:cxnSpMkLst>
            <pc:docMk/>
            <pc:sldMk cId="1117658885" sldId="344"/>
            <ac:cxnSpMk id="27" creationId="{1E59F55F-7800-4FA9-86FC-49308E7B6059}"/>
          </ac:cxnSpMkLst>
        </pc:cxnChg>
        <pc:cxnChg chg="del mod">
          <ac:chgData name="Hin Fung LEUNG" userId="3b2ef1ca-7485-4d49-ac52-0edbb6015437" providerId="ADAL" clId="{F8548E90-2F71-468D-9A70-9257D9DAEB35}" dt="2021-05-08T05:15:44.266" v="2649" actId="478"/>
          <ac:cxnSpMkLst>
            <pc:docMk/>
            <pc:sldMk cId="1117658885" sldId="344"/>
            <ac:cxnSpMk id="29" creationId="{485C1B0E-AB28-457A-B531-F4F465C819A5}"/>
          </ac:cxnSpMkLst>
        </pc:cxnChg>
        <pc:cxnChg chg="del mod">
          <ac:chgData name="Hin Fung LEUNG" userId="3b2ef1ca-7485-4d49-ac52-0edbb6015437" providerId="ADAL" clId="{F8548E90-2F71-468D-9A70-9257D9DAEB35}" dt="2021-05-08T05:15:44.266" v="2649" actId="478"/>
          <ac:cxnSpMkLst>
            <pc:docMk/>
            <pc:sldMk cId="1117658885" sldId="344"/>
            <ac:cxnSpMk id="55" creationId="{D7379FC4-9735-4556-A6F6-ED782830AF0B}"/>
          </ac:cxnSpMkLst>
        </pc:cxnChg>
        <pc:cxnChg chg="del mod">
          <ac:chgData name="Hin Fung LEUNG" userId="3b2ef1ca-7485-4d49-ac52-0edbb6015437" providerId="ADAL" clId="{F8548E90-2F71-468D-9A70-9257D9DAEB35}" dt="2021-05-08T05:15:44.266" v="2649" actId="478"/>
          <ac:cxnSpMkLst>
            <pc:docMk/>
            <pc:sldMk cId="1117658885" sldId="344"/>
            <ac:cxnSpMk id="59" creationId="{FE01B07A-8640-4275-BD24-E6203C1D7F70}"/>
          </ac:cxnSpMkLst>
        </pc:cxnChg>
        <pc:cxnChg chg="del mod">
          <ac:chgData name="Hin Fung LEUNG" userId="3b2ef1ca-7485-4d49-ac52-0edbb6015437" providerId="ADAL" clId="{F8548E90-2F71-468D-9A70-9257D9DAEB35}" dt="2021-05-08T05:15:44.266" v="2649" actId="478"/>
          <ac:cxnSpMkLst>
            <pc:docMk/>
            <pc:sldMk cId="1117658885" sldId="344"/>
            <ac:cxnSpMk id="61" creationId="{C8FEDAD5-AB58-4940-9F71-1852F7770108}"/>
          </ac:cxnSpMkLst>
        </pc:cxnChg>
        <pc:cxnChg chg="del mod">
          <ac:chgData name="Hin Fung LEUNG" userId="3b2ef1ca-7485-4d49-ac52-0edbb6015437" providerId="ADAL" clId="{F8548E90-2F71-468D-9A70-9257D9DAEB35}" dt="2021-05-08T05:15:44.266" v="2649" actId="478"/>
          <ac:cxnSpMkLst>
            <pc:docMk/>
            <pc:sldMk cId="1117658885" sldId="344"/>
            <ac:cxnSpMk id="62" creationId="{9F05D597-2B5B-4864-9744-B35954F2D676}"/>
          </ac:cxnSpMkLst>
        </pc:cxnChg>
        <pc:cxnChg chg="del mod">
          <ac:chgData name="Hin Fung LEUNG" userId="3b2ef1ca-7485-4d49-ac52-0edbb6015437" providerId="ADAL" clId="{F8548E90-2F71-468D-9A70-9257D9DAEB35}" dt="2021-05-08T05:15:44.266" v="2649" actId="478"/>
          <ac:cxnSpMkLst>
            <pc:docMk/>
            <pc:sldMk cId="1117658885" sldId="344"/>
            <ac:cxnSpMk id="70" creationId="{D002F710-D679-476F-AA32-175ABD5114E0}"/>
          </ac:cxnSpMkLst>
        </pc:cxnChg>
        <pc:cxnChg chg="del mod">
          <ac:chgData name="Hin Fung LEUNG" userId="3b2ef1ca-7485-4d49-ac52-0edbb6015437" providerId="ADAL" clId="{F8548E90-2F71-468D-9A70-9257D9DAEB35}" dt="2021-05-08T05:15:44.266" v="2649" actId="478"/>
          <ac:cxnSpMkLst>
            <pc:docMk/>
            <pc:sldMk cId="1117658885" sldId="344"/>
            <ac:cxnSpMk id="71" creationId="{A7FF7BAD-9106-4781-A1C8-FAFAFC1FE1A9}"/>
          </ac:cxnSpMkLst>
        </pc:cxnChg>
        <pc:cxnChg chg="del mod">
          <ac:chgData name="Hin Fung LEUNG" userId="3b2ef1ca-7485-4d49-ac52-0edbb6015437" providerId="ADAL" clId="{F8548E90-2F71-468D-9A70-9257D9DAEB35}" dt="2021-05-08T05:15:44.266" v="2649" actId="478"/>
          <ac:cxnSpMkLst>
            <pc:docMk/>
            <pc:sldMk cId="1117658885" sldId="344"/>
            <ac:cxnSpMk id="72" creationId="{AE28E358-5D0A-4B4B-88F2-13A688624CA7}"/>
          </ac:cxnSpMkLst>
        </pc:cxnChg>
        <pc:cxnChg chg="del mod">
          <ac:chgData name="Hin Fung LEUNG" userId="3b2ef1ca-7485-4d49-ac52-0edbb6015437" providerId="ADAL" clId="{F8548E90-2F71-468D-9A70-9257D9DAEB35}" dt="2021-05-08T05:15:44.266" v="2649" actId="478"/>
          <ac:cxnSpMkLst>
            <pc:docMk/>
            <pc:sldMk cId="1117658885" sldId="344"/>
            <ac:cxnSpMk id="73" creationId="{2BB49988-2DB8-4CB9-9FAE-EBC6A7958E7F}"/>
          </ac:cxnSpMkLst>
        </pc:cxnChg>
        <pc:cxnChg chg="del mod">
          <ac:chgData name="Hin Fung LEUNG" userId="3b2ef1ca-7485-4d49-ac52-0edbb6015437" providerId="ADAL" clId="{F8548E90-2F71-468D-9A70-9257D9DAEB35}" dt="2021-05-08T05:15:44.266" v="2649" actId="478"/>
          <ac:cxnSpMkLst>
            <pc:docMk/>
            <pc:sldMk cId="1117658885" sldId="344"/>
            <ac:cxnSpMk id="74" creationId="{95B31A2A-0439-4F2F-8B31-8AE0121E416F}"/>
          </ac:cxnSpMkLst>
        </pc:cxnChg>
        <pc:cxnChg chg="del mod">
          <ac:chgData name="Hin Fung LEUNG" userId="3b2ef1ca-7485-4d49-ac52-0edbb6015437" providerId="ADAL" clId="{F8548E90-2F71-468D-9A70-9257D9DAEB35}" dt="2021-05-08T05:15:44.266" v="2649" actId="478"/>
          <ac:cxnSpMkLst>
            <pc:docMk/>
            <pc:sldMk cId="1117658885" sldId="344"/>
            <ac:cxnSpMk id="86" creationId="{89CB3F27-4A0D-48E8-8F8D-D022492E8B8E}"/>
          </ac:cxnSpMkLst>
        </pc:cxnChg>
        <pc:cxnChg chg="del mod">
          <ac:chgData name="Hin Fung LEUNG" userId="3b2ef1ca-7485-4d49-ac52-0edbb6015437" providerId="ADAL" clId="{F8548E90-2F71-468D-9A70-9257D9DAEB35}" dt="2021-05-08T05:15:44.266" v="2649" actId="478"/>
          <ac:cxnSpMkLst>
            <pc:docMk/>
            <pc:sldMk cId="1117658885" sldId="344"/>
            <ac:cxnSpMk id="87" creationId="{7041076A-A3EF-457A-8D3B-A4934F31754E}"/>
          </ac:cxnSpMkLst>
        </pc:cxnChg>
        <pc:cxnChg chg="del mod">
          <ac:chgData name="Hin Fung LEUNG" userId="3b2ef1ca-7485-4d49-ac52-0edbb6015437" providerId="ADAL" clId="{F8548E90-2F71-468D-9A70-9257D9DAEB35}" dt="2021-05-08T05:15:44.266" v="2649" actId="478"/>
          <ac:cxnSpMkLst>
            <pc:docMk/>
            <pc:sldMk cId="1117658885" sldId="344"/>
            <ac:cxnSpMk id="88" creationId="{4CF02306-4CDB-4174-873C-B27838479D48}"/>
          </ac:cxnSpMkLst>
        </pc:cxnChg>
        <pc:cxnChg chg="del mod">
          <ac:chgData name="Hin Fung LEUNG" userId="3b2ef1ca-7485-4d49-ac52-0edbb6015437" providerId="ADAL" clId="{F8548E90-2F71-468D-9A70-9257D9DAEB35}" dt="2021-05-08T05:15:44.266" v="2649" actId="478"/>
          <ac:cxnSpMkLst>
            <pc:docMk/>
            <pc:sldMk cId="1117658885" sldId="344"/>
            <ac:cxnSpMk id="89" creationId="{3656858C-7232-4D52-A8E9-9A905CDF848A}"/>
          </ac:cxnSpMkLst>
        </pc:cxnChg>
        <pc:cxnChg chg="del mod">
          <ac:chgData name="Hin Fung LEUNG" userId="3b2ef1ca-7485-4d49-ac52-0edbb6015437" providerId="ADAL" clId="{F8548E90-2F71-468D-9A70-9257D9DAEB35}" dt="2021-05-08T05:15:44.266" v="2649" actId="478"/>
          <ac:cxnSpMkLst>
            <pc:docMk/>
            <pc:sldMk cId="1117658885" sldId="344"/>
            <ac:cxnSpMk id="90" creationId="{8E897B5F-2664-49C6-A42D-5B144BA0EB31}"/>
          </ac:cxnSpMkLst>
        </pc:cxnChg>
        <pc:cxnChg chg="del mod">
          <ac:chgData name="Hin Fung LEUNG" userId="3b2ef1ca-7485-4d49-ac52-0edbb6015437" providerId="ADAL" clId="{F8548E90-2F71-468D-9A70-9257D9DAEB35}" dt="2021-05-08T05:15:44.266" v="2649" actId="478"/>
          <ac:cxnSpMkLst>
            <pc:docMk/>
            <pc:sldMk cId="1117658885" sldId="344"/>
            <ac:cxnSpMk id="107" creationId="{8BD6A664-5F2E-4C33-8B3A-A8E21D4A4FAA}"/>
          </ac:cxnSpMkLst>
        </pc:cxnChg>
        <pc:cxnChg chg="del mod">
          <ac:chgData name="Hin Fung LEUNG" userId="3b2ef1ca-7485-4d49-ac52-0edbb6015437" providerId="ADAL" clId="{F8548E90-2F71-468D-9A70-9257D9DAEB35}" dt="2021-05-08T05:15:44.266" v="2649" actId="478"/>
          <ac:cxnSpMkLst>
            <pc:docMk/>
            <pc:sldMk cId="1117658885" sldId="344"/>
            <ac:cxnSpMk id="110" creationId="{BE638B6E-0004-4777-B8BB-8699BADA86D3}"/>
          </ac:cxnSpMkLst>
        </pc:cxnChg>
        <pc:cxnChg chg="del mod">
          <ac:chgData name="Hin Fung LEUNG" userId="3b2ef1ca-7485-4d49-ac52-0edbb6015437" providerId="ADAL" clId="{F8548E90-2F71-468D-9A70-9257D9DAEB35}" dt="2021-05-08T05:15:44.266" v="2649" actId="478"/>
          <ac:cxnSpMkLst>
            <pc:docMk/>
            <pc:sldMk cId="1117658885" sldId="344"/>
            <ac:cxnSpMk id="111" creationId="{B7718758-F766-4D58-B769-8416C72F65F1}"/>
          </ac:cxnSpMkLst>
        </pc:cxnChg>
        <pc:cxnChg chg="del mod">
          <ac:chgData name="Hin Fung LEUNG" userId="3b2ef1ca-7485-4d49-ac52-0edbb6015437" providerId="ADAL" clId="{F8548E90-2F71-468D-9A70-9257D9DAEB35}" dt="2021-05-08T05:15:44.266" v="2649" actId="478"/>
          <ac:cxnSpMkLst>
            <pc:docMk/>
            <pc:sldMk cId="1117658885" sldId="344"/>
            <ac:cxnSpMk id="112" creationId="{1DC3C138-9C22-478E-BC5C-F07A15ACA5C0}"/>
          </ac:cxnSpMkLst>
        </pc:cxnChg>
        <pc:cxnChg chg="del mod">
          <ac:chgData name="Hin Fung LEUNG" userId="3b2ef1ca-7485-4d49-ac52-0edbb6015437" providerId="ADAL" clId="{F8548E90-2F71-468D-9A70-9257D9DAEB35}" dt="2021-05-08T05:15:44.266" v="2649" actId="478"/>
          <ac:cxnSpMkLst>
            <pc:docMk/>
            <pc:sldMk cId="1117658885" sldId="344"/>
            <ac:cxnSpMk id="113" creationId="{6716A871-76DA-4AEC-ABE6-A9C37731816A}"/>
          </ac:cxnSpMkLst>
        </pc:cxnChg>
      </pc:sldChg>
      <pc:sldChg chg="addSp delSp modSp add mod modAnim modNotesTx">
        <pc:chgData name="Hin Fung LEUNG" userId="3b2ef1ca-7485-4d49-ac52-0edbb6015437" providerId="ADAL" clId="{F8548E90-2F71-468D-9A70-9257D9DAEB35}" dt="2021-05-10T00:30:56.012" v="10246" actId="20577"/>
        <pc:sldMkLst>
          <pc:docMk/>
          <pc:sldMk cId="1617156238" sldId="345"/>
        </pc:sldMkLst>
        <pc:spChg chg="mod">
          <ac:chgData name="Hin Fung LEUNG" userId="3b2ef1ca-7485-4d49-ac52-0edbb6015437" providerId="ADAL" clId="{F8548E90-2F71-468D-9A70-9257D9DAEB35}" dt="2021-05-09T17:55:39.043" v="10189" actId="20577"/>
          <ac:spMkLst>
            <pc:docMk/>
            <pc:sldMk cId="1617156238" sldId="345"/>
            <ac:spMk id="4" creationId="{B8236976-2068-41C9-A6DE-C28B30DC9EAC}"/>
          </ac:spMkLst>
        </pc:spChg>
        <pc:spChg chg="mod">
          <ac:chgData name="Hin Fung LEUNG" userId="3b2ef1ca-7485-4d49-ac52-0edbb6015437" providerId="ADAL" clId="{F8548E90-2F71-468D-9A70-9257D9DAEB35}" dt="2021-05-08T06:29:24.505" v="7378" actId="164"/>
          <ac:spMkLst>
            <pc:docMk/>
            <pc:sldMk cId="1617156238" sldId="345"/>
            <ac:spMk id="5" creationId="{77FC514D-0319-4798-8FB6-935291D7302A}"/>
          </ac:spMkLst>
        </pc:spChg>
        <pc:spChg chg="mod">
          <ac:chgData name="Hin Fung LEUNG" userId="3b2ef1ca-7485-4d49-ac52-0edbb6015437" providerId="ADAL" clId="{F8548E90-2F71-468D-9A70-9257D9DAEB35}" dt="2021-05-08T06:29:24.505" v="7378" actId="164"/>
          <ac:spMkLst>
            <pc:docMk/>
            <pc:sldMk cId="1617156238" sldId="345"/>
            <ac:spMk id="6" creationId="{29D652FD-BD11-4780-86BD-E3B2F659BA60}"/>
          </ac:spMkLst>
        </pc:spChg>
        <pc:spChg chg="mod">
          <ac:chgData name="Hin Fung LEUNG" userId="3b2ef1ca-7485-4d49-ac52-0edbb6015437" providerId="ADAL" clId="{F8548E90-2F71-468D-9A70-9257D9DAEB35}" dt="2021-05-08T06:29:24.505" v="7378" actId="164"/>
          <ac:spMkLst>
            <pc:docMk/>
            <pc:sldMk cId="1617156238" sldId="345"/>
            <ac:spMk id="7" creationId="{2CD54703-F517-4C16-910B-24E80FFD72D3}"/>
          </ac:spMkLst>
        </pc:spChg>
        <pc:spChg chg="mod">
          <ac:chgData name="Hin Fung LEUNG" userId="3b2ef1ca-7485-4d49-ac52-0edbb6015437" providerId="ADAL" clId="{F8548E90-2F71-468D-9A70-9257D9DAEB35}" dt="2021-05-08T06:29:24.505" v="7378" actId="164"/>
          <ac:spMkLst>
            <pc:docMk/>
            <pc:sldMk cId="1617156238" sldId="345"/>
            <ac:spMk id="8" creationId="{0B234660-6D73-4F49-8660-8145F62ED8DF}"/>
          </ac:spMkLst>
        </pc:spChg>
        <pc:spChg chg="mod">
          <ac:chgData name="Hin Fung LEUNG" userId="3b2ef1ca-7485-4d49-ac52-0edbb6015437" providerId="ADAL" clId="{F8548E90-2F71-468D-9A70-9257D9DAEB35}" dt="2021-05-08T06:29:24.505" v="7378" actId="164"/>
          <ac:spMkLst>
            <pc:docMk/>
            <pc:sldMk cId="1617156238" sldId="345"/>
            <ac:spMk id="9" creationId="{97237B11-C207-4800-98AB-F865444F8A78}"/>
          </ac:spMkLst>
        </pc:spChg>
        <pc:spChg chg="mod">
          <ac:chgData name="Hin Fung LEUNG" userId="3b2ef1ca-7485-4d49-ac52-0edbb6015437" providerId="ADAL" clId="{F8548E90-2F71-468D-9A70-9257D9DAEB35}" dt="2021-05-08T06:29:24.505" v="7378" actId="164"/>
          <ac:spMkLst>
            <pc:docMk/>
            <pc:sldMk cId="1617156238" sldId="345"/>
            <ac:spMk id="10" creationId="{9426FCE9-EAD6-4BD0-9E15-94FDA9EC9F22}"/>
          </ac:spMkLst>
        </pc:spChg>
        <pc:spChg chg="mod">
          <ac:chgData name="Hin Fung LEUNG" userId="3b2ef1ca-7485-4d49-ac52-0edbb6015437" providerId="ADAL" clId="{F8548E90-2F71-468D-9A70-9257D9DAEB35}" dt="2021-05-08T06:29:24.505" v="7378" actId="164"/>
          <ac:spMkLst>
            <pc:docMk/>
            <pc:sldMk cId="1617156238" sldId="345"/>
            <ac:spMk id="11" creationId="{08D3BE61-BE41-44D9-9E7D-98F1CAD31155}"/>
          </ac:spMkLst>
        </pc:spChg>
        <pc:spChg chg="mod">
          <ac:chgData name="Hin Fung LEUNG" userId="3b2ef1ca-7485-4d49-ac52-0edbb6015437" providerId="ADAL" clId="{F8548E90-2F71-468D-9A70-9257D9DAEB35}" dt="2021-05-08T06:29:24.505" v="7378" actId="164"/>
          <ac:spMkLst>
            <pc:docMk/>
            <pc:sldMk cId="1617156238" sldId="345"/>
            <ac:spMk id="12" creationId="{6A51FF31-402A-4E0C-8CA4-AC88AE5B4C68}"/>
          </ac:spMkLst>
        </pc:spChg>
        <pc:spChg chg="mod">
          <ac:chgData name="Hin Fung LEUNG" userId="3b2ef1ca-7485-4d49-ac52-0edbb6015437" providerId="ADAL" clId="{F8548E90-2F71-468D-9A70-9257D9DAEB35}" dt="2021-05-08T06:29:24.505" v="7378" actId="164"/>
          <ac:spMkLst>
            <pc:docMk/>
            <pc:sldMk cId="1617156238" sldId="345"/>
            <ac:spMk id="13" creationId="{B166339F-B5A5-4AAE-BBFD-EB6B19C2BF09}"/>
          </ac:spMkLst>
        </pc:spChg>
        <pc:spChg chg="mod">
          <ac:chgData name="Hin Fung LEUNG" userId="3b2ef1ca-7485-4d49-ac52-0edbb6015437" providerId="ADAL" clId="{F8548E90-2F71-468D-9A70-9257D9DAEB35}" dt="2021-05-08T06:29:24.505" v="7378" actId="164"/>
          <ac:spMkLst>
            <pc:docMk/>
            <pc:sldMk cId="1617156238" sldId="345"/>
            <ac:spMk id="14" creationId="{EAA20ECA-39DC-479A-8C10-B6A03FCC1D4D}"/>
          </ac:spMkLst>
        </pc:spChg>
        <pc:spChg chg="mod">
          <ac:chgData name="Hin Fung LEUNG" userId="3b2ef1ca-7485-4d49-ac52-0edbb6015437" providerId="ADAL" clId="{F8548E90-2F71-468D-9A70-9257D9DAEB35}" dt="2021-05-08T06:29:24.505" v="7378" actId="164"/>
          <ac:spMkLst>
            <pc:docMk/>
            <pc:sldMk cId="1617156238" sldId="345"/>
            <ac:spMk id="15" creationId="{FE7D0BB2-B185-440C-9B6D-F01092BDCB6E}"/>
          </ac:spMkLst>
        </pc:spChg>
        <pc:spChg chg="mod">
          <ac:chgData name="Hin Fung LEUNG" userId="3b2ef1ca-7485-4d49-ac52-0edbb6015437" providerId="ADAL" clId="{F8548E90-2F71-468D-9A70-9257D9DAEB35}" dt="2021-05-08T06:29:24.505" v="7378" actId="164"/>
          <ac:spMkLst>
            <pc:docMk/>
            <pc:sldMk cId="1617156238" sldId="345"/>
            <ac:spMk id="16" creationId="{2131DFC5-C55E-4A70-B50A-AB676E8570FB}"/>
          </ac:spMkLst>
        </pc:spChg>
        <pc:spChg chg="mod">
          <ac:chgData name="Hin Fung LEUNG" userId="3b2ef1ca-7485-4d49-ac52-0edbb6015437" providerId="ADAL" clId="{F8548E90-2F71-468D-9A70-9257D9DAEB35}" dt="2021-05-08T06:29:24.505" v="7378" actId="164"/>
          <ac:spMkLst>
            <pc:docMk/>
            <pc:sldMk cId="1617156238" sldId="345"/>
            <ac:spMk id="17" creationId="{C7DE71E4-37B6-4045-B6EE-AD1CE2E3D03C}"/>
          </ac:spMkLst>
        </pc:spChg>
        <pc:spChg chg="mod">
          <ac:chgData name="Hin Fung LEUNG" userId="3b2ef1ca-7485-4d49-ac52-0edbb6015437" providerId="ADAL" clId="{F8548E90-2F71-468D-9A70-9257D9DAEB35}" dt="2021-05-08T06:29:24.505" v="7378" actId="164"/>
          <ac:spMkLst>
            <pc:docMk/>
            <pc:sldMk cId="1617156238" sldId="345"/>
            <ac:spMk id="18" creationId="{9D4F24FC-69FA-4A24-A133-38EE0E0805ED}"/>
          </ac:spMkLst>
        </pc:spChg>
        <pc:spChg chg="mod topLvl">
          <ac:chgData name="Hin Fung LEUNG" userId="3b2ef1ca-7485-4d49-ac52-0edbb6015437" providerId="ADAL" clId="{F8548E90-2F71-468D-9A70-9257D9DAEB35}" dt="2021-05-08T06:31:33.144" v="7430" actId="164"/>
          <ac:spMkLst>
            <pc:docMk/>
            <pc:sldMk cId="1617156238" sldId="345"/>
            <ac:spMk id="51" creationId="{4D1133C6-8E3B-4348-BBD2-6F44147E4E16}"/>
          </ac:spMkLst>
        </pc:spChg>
        <pc:spChg chg="mod topLvl">
          <ac:chgData name="Hin Fung LEUNG" userId="3b2ef1ca-7485-4d49-ac52-0edbb6015437" providerId="ADAL" clId="{F8548E90-2F71-468D-9A70-9257D9DAEB35}" dt="2021-05-08T06:31:33.144" v="7430" actId="164"/>
          <ac:spMkLst>
            <pc:docMk/>
            <pc:sldMk cId="1617156238" sldId="345"/>
            <ac:spMk id="52" creationId="{7519E803-50B8-4661-ACBC-2E60438DAF56}"/>
          </ac:spMkLst>
        </pc:spChg>
        <pc:spChg chg="mod topLvl">
          <ac:chgData name="Hin Fung LEUNG" userId="3b2ef1ca-7485-4d49-ac52-0edbb6015437" providerId="ADAL" clId="{F8548E90-2F71-468D-9A70-9257D9DAEB35}" dt="2021-05-08T06:31:33.144" v="7430" actId="164"/>
          <ac:spMkLst>
            <pc:docMk/>
            <pc:sldMk cId="1617156238" sldId="345"/>
            <ac:spMk id="53" creationId="{DFD19A93-9897-4AB9-81FF-323505D79710}"/>
          </ac:spMkLst>
        </pc:spChg>
        <pc:spChg chg="mod topLvl">
          <ac:chgData name="Hin Fung LEUNG" userId="3b2ef1ca-7485-4d49-ac52-0edbb6015437" providerId="ADAL" clId="{F8548E90-2F71-468D-9A70-9257D9DAEB35}" dt="2021-05-08T06:31:33.144" v="7430" actId="164"/>
          <ac:spMkLst>
            <pc:docMk/>
            <pc:sldMk cId="1617156238" sldId="345"/>
            <ac:spMk id="54" creationId="{F203D2F7-1340-4137-80EC-65108F07B83C}"/>
          </ac:spMkLst>
        </pc:spChg>
        <pc:spChg chg="mod topLvl">
          <ac:chgData name="Hin Fung LEUNG" userId="3b2ef1ca-7485-4d49-ac52-0edbb6015437" providerId="ADAL" clId="{F8548E90-2F71-468D-9A70-9257D9DAEB35}" dt="2021-05-08T06:31:33.144" v="7430" actId="164"/>
          <ac:spMkLst>
            <pc:docMk/>
            <pc:sldMk cId="1617156238" sldId="345"/>
            <ac:spMk id="56" creationId="{D9532C71-1AD1-4EB3-8E7D-4C4F16EC50E7}"/>
          </ac:spMkLst>
        </pc:spChg>
        <pc:spChg chg="mod topLvl">
          <ac:chgData name="Hin Fung LEUNG" userId="3b2ef1ca-7485-4d49-ac52-0edbb6015437" providerId="ADAL" clId="{F8548E90-2F71-468D-9A70-9257D9DAEB35}" dt="2021-05-08T06:31:33.144" v="7430" actId="164"/>
          <ac:spMkLst>
            <pc:docMk/>
            <pc:sldMk cId="1617156238" sldId="345"/>
            <ac:spMk id="57" creationId="{5EE8FA74-D0F0-43A5-868E-66F6B9582DE3}"/>
          </ac:spMkLst>
        </pc:spChg>
        <pc:spChg chg="mod topLvl">
          <ac:chgData name="Hin Fung LEUNG" userId="3b2ef1ca-7485-4d49-ac52-0edbb6015437" providerId="ADAL" clId="{F8548E90-2F71-468D-9A70-9257D9DAEB35}" dt="2021-05-08T06:31:33.144" v="7430" actId="164"/>
          <ac:spMkLst>
            <pc:docMk/>
            <pc:sldMk cId="1617156238" sldId="345"/>
            <ac:spMk id="58" creationId="{2CD73FC8-E6B9-4364-9562-A0F9F7FC590D}"/>
          </ac:spMkLst>
        </pc:spChg>
        <pc:spChg chg="mod topLvl">
          <ac:chgData name="Hin Fung LEUNG" userId="3b2ef1ca-7485-4d49-ac52-0edbb6015437" providerId="ADAL" clId="{F8548E90-2F71-468D-9A70-9257D9DAEB35}" dt="2021-05-08T06:31:33.144" v="7430" actId="164"/>
          <ac:spMkLst>
            <pc:docMk/>
            <pc:sldMk cId="1617156238" sldId="345"/>
            <ac:spMk id="60" creationId="{C681BA38-7684-42A6-B975-F78F6DE36895}"/>
          </ac:spMkLst>
        </pc:spChg>
        <pc:spChg chg="mod topLvl">
          <ac:chgData name="Hin Fung LEUNG" userId="3b2ef1ca-7485-4d49-ac52-0edbb6015437" providerId="ADAL" clId="{F8548E90-2F71-468D-9A70-9257D9DAEB35}" dt="2021-05-08T06:31:33.144" v="7430" actId="164"/>
          <ac:spMkLst>
            <pc:docMk/>
            <pc:sldMk cId="1617156238" sldId="345"/>
            <ac:spMk id="63" creationId="{D3D1BFBC-5983-4C70-91B8-D86C7BAE2116}"/>
          </ac:spMkLst>
        </pc:spChg>
        <pc:spChg chg="mod topLvl">
          <ac:chgData name="Hin Fung LEUNG" userId="3b2ef1ca-7485-4d49-ac52-0edbb6015437" providerId="ADAL" clId="{F8548E90-2F71-468D-9A70-9257D9DAEB35}" dt="2021-05-08T06:31:33.144" v="7430" actId="164"/>
          <ac:spMkLst>
            <pc:docMk/>
            <pc:sldMk cId="1617156238" sldId="345"/>
            <ac:spMk id="64" creationId="{180F2C17-DE29-433A-90A2-1FAC70A0514C}"/>
          </ac:spMkLst>
        </pc:spChg>
        <pc:spChg chg="mod topLvl">
          <ac:chgData name="Hin Fung LEUNG" userId="3b2ef1ca-7485-4d49-ac52-0edbb6015437" providerId="ADAL" clId="{F8548E90-2F71-468D-9A70-9257D9DAEB35}" dt="2021-05-08T06:31:33.144" v="7430" actId="164"/>
          <ac:spMkLst>
            <pc:docMk/>
            <pc:sldMk cId="1617156238" sldId="345"/>
            <ac:spMk id="65" creationId="{E484FB63-619F-452A-8D36-007ABB0CBEB4}"/>
          </ac:spMkLst>
        </pc:spChg>
        <pc:spChg chg="mod topLvl">
          <ac:chgData name="Hin Fung LEUNG" userId="3b2ef1ca-7485-4d49-ac52-0edbb6015437" providerId="ADAL" clId="{F8548E90-2F71-468D-9A70-9257D9DAEB35}" dt="2021-05-08T06:31:33.144" v="7430" actId="164"/>
          <ac:spMkLst>
            <pc:docMk/>
            <pc:sldMk cId="1617156238" sldId="345"/>
            <ac:spMk id="66" creationId="{6AE4E22E-916B-4A3E-962D-7D5409DD9F56}"/>
          </ac:spMkLst>
        </pc:spChg>
        <pc:spChg chg="mod topLvl">
          <ac:chgData name="Hin Fung LEUNG" userId="3b2ef1ca-7485-4d49-ac52-0edbb6015437" providerId="ADAL" clId="{F8548E90-2F71-468D-9A70-9257D9DAEB35}" dt="2021-05-08T06:31:33.144" v="7430" actId="164"/>
          <ac:spMkLst>
            <pc:docMk/>
            <pc:sldMk cId="1617156238" sldId="345"/>
            <ac:spMk id="67" creationId="{69B1F7EB-3989-4F05-81FD-760F7056EE3E}"/>
          </ac:spMkLst>
        </pc:spChg>
        <pc:spChg chg="mod topLvl">
          <ac:chgData name="Hin Fung LEUNG" userId="3b2ef1ca-7485-4d49-ac52-0edbb6015437" providerId="ADAL" clId="{F8548E90-2F71-468D-9A70-9257D9DAEB35}" dt="2021-05-08T06:31:33.144" v="7430" actId="164"/>
          <ac:spMkLst>
            <pc:docMk/>
            <pc:sldMk cId="1617156238" sldId="345"/>
            <ac:spMk id="68" creationId="{C39FE2EB-2A88-4B5B-81E6-11A38D464F29}"/>
          </ac:spMkLst>
        </pc:spChg>
        <pc:spChg chg="del mod topLvl">
          <ac:chgData name="Hin Fung LEUNG" userId="3b2ef1ca-7485-4d49-ac52-0edbb6015437" providerId="ADAL" clId="{F8548E90-2F71-468D-9A70-9257D9DAEB35}" dt="2021-05-08T06:31:26.129" v="7429" actId="478"/>
          <ac:spMkLst>
            <pc:docMk/>
            <pc:sldMk cId="1617156238" sldId="345"/>
            <ac:spMk id="104" creationId="{4F8D1497-EF75-4C14-B374-FF54EC92841F}"/>
          </ac:spMkLst>
        </pc:spChg>
        <pc:spChg chg="del mod topLvl">
          <ac:chgData name="Hin Fung LEUNG" userId="3b2ef1ca-7485-4d49-ac52-0edbb6015437" providerId="ADAL" clId="{F8548E90-2F71-468D-9A70-9257D9DAEB35}" dt="2021-05-08T06:31:24.626" v="7428" actId="478"/>
          <ac:spMkLst>
            <pc:docMk/>
            <pc:sldMk cId="1617156238" sldId="345"/>
            <ac:spMk id="105" creationId="{962662C0-13FD-4CFC-868B-5D5D750AB9B9}"/>
          </ac:spMkLst>
        </pc:spChg>
        <pc:spChg chg="del mod topLvl">
          <ac:chgData name="Hin Fung LEUNG" userId="3b2ef1ca-7485-4d49-ac52-0edbb6015437" providerId="ADAL" clId="{F8548E90-2F71-468D-9A70-9257D9DAEB35}" dt="2021-05-08T06:31:24.626" v="7428" actId="478"/>
          <ac:spMkLst>
            <pc:docMk/>
            <pc:sldMk cId="1617156238" sldId="345"/>
            <ac:spMk id="106" creationId="{26D7BD22-3ECF-4980-B3E7-CEF773500FF8}"/>
          </ac:spMkLst>
        </pc:spChg>
        <pc:spChg chg="del mod topLvl">
          <ac:chgData name="Hin Fung LEUNG" userId="3b2ef1ca-7485-4d49-ac52-0edbb6015437" providerId="ADAL" clId="{F8548E90-2F71-468D-9A70-9257D9DAEB35}" dt="2021-05-08T06:31:24.626" v="7428" actId="478"/>
          <ac:spMkLst>
            <pc:docMk/>
            <pc:sldMk cId="1617156238" sldId="345"/>
            <ac:spMk id="108" creationId="{83A9E33A-60B4-4F1E-9FAD-DDE3A04E33C3}"/>
          </ac:spMkLst>
        </pc:spChg>
        <pc:spChg chg="del mod topLvl">
          <ac:chgData name="Hin Fung LEUNG" userId="3b2ef1ca-7485-4d49-ac52-0edbb6015437" providerId="ADAL" clId="{F8548E90-2F71-468D-9A70-9257D9DAEB35}" dt="2021-05-08T06:31:24.626" v="7428" actId="478"/>
          <ac:spMkLst>
            <pc:docMk/>
            <pc:sldMk cId="1617156238" sldId="345"/>
            <ac:spMk id="109" creationId="{9BDEBD0E-EA4E-4113-82B7-9EA6880CDC83}"/>
          </ac:spMkLst>
        </pc:spChg>
        <pc:spChg chg="del mod topLvl">
          <ac:chgData name="Hin Fung LEUNG" userId="3b2ef1ca-7485-4d49-ac52-0edbb6015437" providerId="ADAL" clId="{F8548E90-2F71-468D-9A70-9257D9DAEB35}" dt="2021-05-08T06:31:24.626" v="7428" actId="478"/>
          <ac:spMkLst>
            <pc:docMk/>
            <pc:sldMk cId="1617156238" sldId="345"/>
            <ac:spMk id="114" creationId="{81F73690-1778-4F56-ADB6-7C06C35584E2}"/>
          </ac:spMkLst>
        </pc:spChg>
        <pc:spChg chg="del">
          <ac:chgData name="Hin Fung LEUNG" userId="3b2ef1ca-7485-4d49-ac52-0edbb6015437" providerId="ADAL" clId="{F8548E90-2F71-468D-9A70-9257D9DAEB35}" dt="2021-05-08T06:13:53.204" v="6627" actId="478"/>
          <ac:spMkLst>
            <pc:docMk/>
            <pc:sldMk cId="1617156238" sldId="345"/>
            <ac:spMk id="124" creationId="{3605155C-E5C2-430D-839E-6E873170DBE6}"/>
          </ac:spMkLst>
        </pc:spChg>
        <pc:spChg chg="del">
          <ac:chgData name="Hin Fung LEUNG" userId="3b2ef1ca-7485-4d49-ac52-0edbb6015437" providerId="ADAL" clId="{F8548E90-2F71-468D-9A70-9257D9DAEB35}" dt="2021-05-08T06:13:53.891" v="6628" actId="478"/>
          <ac:spMkLst>
            <pc:docMk/>
            <pc:sldMk cId="1617156238" sldId="345"/>
            <ac:spMk id="125" creationId="{DE349908-6476-45DE-8F74-867439AE312F}"/>
          </ac:spMkLst>
        </pc:spChg>
        <pc:spChg chg="del">
          <ac:chgData name="Hin Fung LEUNG" userId="3b2ef1ca-7485-4d49-ac52-0edbb6015437" providerId="ADAL" clId="{F8548E90-2F71-468D-9A70-9257D9DAEB35}" dt="2021-05-08T06:13:54.379" v="6629" actId="478"/>
          <ac:spMkLst>
            <pc:docMk/>
            <pc:sldMk cId="1617156238" sldId="345"/>
            <ac:spMk id="126" creationId="{6CBB042A-E65F-42C2-9F48-5D44EA31425E}"/>
          </ac:spMkLst>
        </pc:spChg>
        <pc:spChg chg="del">
          <ac:chgData name="Hin Fung LEUNG" userId="3b2ef1ca-7485-4d49-ac52-0edbb6015437" providerId="ADAL" clId="{F8548E90-2F71-468D-9A70-9257D9DAEB35}" dt="2021-05-08T06:13:58.517" v="6630" actId="478"/>
          <ac:spMkLst>
            <pc:docMk/>
            <pc:sldMk cId="1617156238" sldId="345"/>
            <ac:spMk id="127" creationId="{500C2337-C4B0-4DF9-B863-72D14DD456CA}"/>
          </ac:spMkLst>
        </pc:spChg>
        <pc:spChg chg="del mod">
          <ac:chgData name="Hin Fung LEUNG" userId="3b2ef1ca-7485-4d49-ac52-0edbb6015437" providerId="ADAL" clId="{F8548E90-2F71-468D-9A70-9257D9DAEB35}" dt="2021-05-08T06:14:01.029" v="6633" actId="478"/>
          <ac:spMkLst>
            <pc:docMk/>
            <pc:sldMk cId="1617156238" sldId="345"/>
            <ac:spMk id="128" creationId="{67C1B1C6-CEC2-442B-A4B7-A7E674F5987A}"/>
          </ac:spMkLst>
        </pc:spChg>
        <pc:spChg chg="del mod">
          <ac:chgData name="Hin Fung LEUNG" userId="3b2ef1ca-7485-4d49-ac52-0edbb6015437" providerId="ADAL" clId="{F8548E90-2F71-468D-9A70-9257D9DAEB35}" dt="2021-05-08T06:14:01.932" v="6634" actId="478"/>
          <ac:spMkLst>
            <pc:docMk/>
            <pc:sldMk cId="1617156238" sldId="345"/>
            <ac:spMk id="129" creationId="{4CAF2D43-ADF8-4E47-B2AC-FC3C63CEF875}"/>
          </ac:spMkLst>
        </pc:spChg>
        <pc:grpChg chg="add del mod">
          <ac:chgData name="Hin Fung LEUNG" userId="3b2ef1ca-7485-4d49-ac52-0edbb6015437" providerId="ADAL" clId="{F8548E90-2F71-468D-9A70-9257D9DAEB35}" dt="2021-05-08T06:31:06.929" v="7421" actId="478"/>
          <ac:grpSpMkLst>
            <pc:docMk/>
            <pc:sldMk cId="1617156238" sldId="345"/>
            <ac:grpSpMk id="3" creationId="{225B6830-0242-4904-ADE9-ABE8D978209C}"/>
          </ac:grpSpMkLst>
        </pc:grpChg>
        <pc:grpChg chg="add mod">
          <ac:chgData name="Hin Fung LEUNG" userId="3b2ef1ca-7485-4d49-ac52-0edbb6015437" providerId="ADAL" clId="{F8548E90-2F71-468D-9A70-9257D9DAEB35}" dt="2021-05-08T06:31:33.144" v="7430" actId="164"/>
          <ac:grpSpMkLst>
            <pc:docMk/>
            <pc:sldMk cId="1617156238" sldId="345"/>
            <ac:grpSpMk id="21" creationId="{C9679F1B-F46A-4F20-BB77-B63A532115E7}"/>
          </ac:grpSpMkLst>
        </pc:grpChg>
        <pc:grpChg chg="add del mod">
          <ac:chgData name="Hin Fung LEUNG" userId="3b2ef1ca-7485-4d49-ac52-0edbb6015437" providerId="ADAL" clId="{F8548E90-2F71-468D-9A70-9257D9DAEB35}" dt="2021-05-08T06:31:20.912" v="7427" actId="165"/>
          <ac:grpSpMkLst>
            <pc:docMk/>
            <pc:sldMk cId="1617156238" sldId="345"/>
            <ac:grpSpMk id="50" creationId="{03C94607-CF1B-49E5-983D-431AD2DC8772}"/>
          </ac:grpSpMkLst>
        </pc:grpChg>
        <pc:cxnChg chg="mod">
          <ac:chgData name="Hin Fung LEUNG" userId="3b2ef1ca-7485-4d49-ac52-0edbb6015437" providerId="ADAL" clId="{F8548E90-2F71-468D-9A70-9257D9DAEB35}" dt="2021-05-08T06:31:06.929" v="7421" actId="478"/>
          <ac:cxnSpMkLst>
            <pc:docMk/>
            <pc:sldMk cId="1617156238" sldId="345"/>
            <ac:cxnSpMk id="19" creationId="{B53F0B59-D179-4D0B-8E73-1D203381BB9B}"/>
          </ac:cxnSpMkLst>
        </pc:cxnChg>
        <pc:cxnChg chg="mod">
          <ac:chgData name="Hin Fung LEUNG" userId="3b2ef1ca-7485-4d49-ac52-0edbb6015437" providerId="ADAL" clId="{F8548E90-2F71-468D-9A70-9257D9DAEB35}" dt="2021-05-08T06:31:06.929" v="7421" actId="478"/>
          <ac:cxnSpMkLst>
            <pc:docMk/>
            <pc:sldMk cId="1617156238" sldId="345"/>
            <ac:cxnSpMk id="20" creationId="{41CD6D0D-2F12-4BEB-98D5-08761A8BCE6E}"/>
          </ac:cxnSpMkLst>
        </pc:cxnChg>
        <pc:cxnChg chg="mod">
          <ac:chgData name="Hin Fung LEUNG" userId="3b2ef1ca-7485-4d49-ac52-0edbb6015437" providerId="ADAL" clId="{F8548E90-2F71-468D-9A70-9257D9DAEB35}" dt="2021-05-08T06:31:06.929" v="7421" actId="478"/>
          <ac:cxnSpMkLst>
            <pc:docMk/>
            <pc:sldMk cId="1617156238" sldId="345"/>
            <ac:cxnSpMk id="22" creationId="{BF22DADC-0E5D-4687-9CC2-770CC8AEDD96}"/>
          </ac:cxnSpMkLst>
        </pc:cxnChg>
        <pc:cxnChg chg="mod">
          <ac:chgData name="Hin Fung LEUNG" userId="3b2ef1ca-7485-4d49-ac52-0edbb6015437" providerId="ADAL" clId="{F8548E90-2F71-468D-9A70-9257D9DAEB35}" dt="2021-05-08T06:31:06.929" v="7421" actId="478"/>
          <ac:cxnSpMkLst>
            <pc:docMk/>
            <pc:sldMk cId="1617156238" sldId="345"/>
            <ac:cxnSpMk id="25" creationId="{76BE5D26-7D37-4E1A-96CF-6ECB9D4F2470}"/>
          </ac:cxnSpMkLst>
        </pc:cxnChg>
        <pc:cxnChg chg="mod">
          <ac:chgData name="Hin Fung LEUNG" userId="3b2ef1ca-7485-4d49-ac52-0edbb6015437" providerId="ADAL" clId="{F8548E90-2F71-468D-9A70-9257D9DAEB35}" dt="2021-05-08T06:31:06.929" v="7421" actId="478"/>
          <ac:cxnSpMkLst>
            <pc:docMk/>
            <pc:sldMk cId="1617156238" sldId="345"/>
            <ac:cxnSpMk id="27" creationId="{1E59F55F-7800-4FA9-86FC-49308E7B6059}"/>
          </ac:cxnSpMkLst>
        </pc:cxnChg>
        <pc:cxnChg chg="mod">
          <ac:chgData name="Hin Fung LEUNG" userId="3b2ef1ca-7485-4d49-ac52-0edbb6015437" providerId="ADAL" clId="{F8548E90-2F71-468D-9A70-9257D9DAEB35}" dt="2021-05-08T06:31:06.929" v="7421" actId="478"/>
          <ac:cxnSpMkLst>
            <pc:docMk/>
            <pc:sldMk cId="1617156238" sldId="345"/>
            <ac:cxnSpMk id="29" creationId="{485C1B0E-AB28-457A-B531-F4F465C819A5}"/>
          </ac:cxnSpMkLst>
        </pc:cxnChg>
        <pc:cxnChg chg="mod">
          <ac:chgData name="Hin Fung LEUNG" userId="3b2ef1ca-7485-4d49-ac52-0edbb6015437" providerId="ADAL" clId="{F8548E90-2F71-468D-9A70-9257D9DAEB35}" dt="2021-05-08T06:31:06.929" v="7421" actId="478"/>
          <ac:cxnSpMkLst>
            <pc:docMk/>
            <pc:sldMk cId="1617156238" sldId="345"/>
            <ac:cxnSpMk id="55" creationId="{D7379FC4-9735-4556-A6F6-ED782830AF0B}"/>
          </ac:cxnSpMkLst>
        </pc:cxnChg>
        <pc:cxnChg chg="mod">
          <ac:chgData name="Hin Fung LEUNG" userId="3b2ef1ca-7485-4d49-ac52-0edbb6015437" providerId="ADAL" clId="{F8548E90-2F71-468D-9A70-9257D9DAEB35}" dt="2021-05-08T06:31:06.929" v="7421" actId="478"/>
          <ac:cxnSpMkLst>
            <pc:docMk/>
            <pc:sldMk cId="1617156238" sldId="345"/>
            <ac:cxnSpMk id="59" creationId="{FE01B07A-8640-4275-BD24-E6203C1D7F70}"/>
          </ac:cxnSpMkLst>
        </pc:cxnChg>
        <pc:cxnChg chg="mod">
          <ac:chgData name="Hin Fung LEUNG" userId="3b2ef1ca-7485-4d49-ac52-0edbb6015437" providerId="ADAL" clId="{F8548E90-2F71-468D-9A70-9257D9DAEB35}" dt="2021-05-08T06:31:06.929" v="7421" actId="478"/>
          <ac:cxnSpMkLst>
            <pc:docMk/>
            <pc:sldMk cId="1617156238" sldId="345"/>
            <ac:cxnSpMk id="61" creationId="{C8FEDAD5-AB58-4940-9F71-1852F7770108}"/>
          </ac:cxnSpMkLst>
        </pc:cxnChg>
        <pc:cxnChg chg="mod">
          <ac:chgData name="Hin Fung LEUNG" userId="3b2ef1ca-7485-4d49-ac52-0edbb6015437" providerId="ADAL" clId="{F8548E90-2F71-468D-9A70-9257D9DAEB35}" dt="2021-05-08T06:31:06.929" v="7421" actId="478"/>
          <ac:cxnSpMkLst>
            <pc:docMk/>
            <pc:sldMk cId="1617156238" sldId="345"/>
            <ac:cxnSpMk id="62" creationId="{9F05D597-2B5B-4864-9744-B35954F2D676}"/>
          </ac:cxnSpMkLst>
        </pc:cxnChg>
        <pc:cxnChg chg="mod topLvl">
          <ac:chgData name="Hin Fung LEUNG" userId="3b2ef1ca-7485-4d49-ac52-0edbb6015437" providerId="ADAL" clId="{F8548E90-2F71-468D-9A70-9257D9DAEB35}" dt="2021-05-08T06:31:33.144" v="7430" actId="164"/>
          <ac:cxnSpMkLst>
            <pc:docMk/>
            <pc:sldMk cId="1617156238" sldId="345"/>
            <ac:cxnSpMk id="69" creationId="{EF0AD003-BCF2-494B-BB84-F889C34CA5F2}"/>
          </ac:cxnSpMkLst>
        </pc:cxnChg>
        <pc:cxnChg chg="mod">
          <ac:chgData name="Hin Fung LEUNG" userId="3b2ef1ca-7485-4d49-ac52-0edbb6015437" providerId="ADAL" clId="{F8548E90-2F71-468D-9A70-9257D9DAEB35}" dt="2021-05-08T06:31:06.929" v="7421" actId="478"/>
          <ac:cxnSpMkLst>
            <pc:docMk/>
            <pc:sldMk cId="1617156238" sldId="345"/>
            <ac:cxnSpMk id="70" creationId="{D002F710-D679-476F-AA32-175ABD5114E0}"/>
          </ac:cxnSpMkLst>
        </pc:cxnChg>
        <pc:cxnChg chg="mod">
          <ac:chgData name="Hin Fung LEUNG" userId="3b2ef1ca-7485-4d49-ac52-0edbb6015437" providerId="ADAL" clId="{F8548E90-2F71-468D-9A70-9257D9DAEB35}" dt="2021-05-08T06:31:06.929" v="7421" actId="478"/>
          <ac:cxnSpMkLst>
            <pc:docMk/>
            <pc:sldMk cId="1617156238" sldId="345"/>
            <ac:cxnSpMk id="71" creationId="{A7FF7BAD-9106-4781-A1C8-FAFAFC1FE1A9}"/>
          </ac:cxnSpMkLst>
        </pc:cxnChg>
        <pc:cxnChg chg="mod">
          <ac:chgData name="Hin Fung LEUNG" userId="3b2ef1ca-7485-4d49-ac52-0edbb6015437" providerId="ADAL" clId="{F8548E90-2F71-468D-9A70-9257D9DAEB35}" dt="2021-05-08T06:31:06.929" v="7421" actId="478"/>
          <ac:cxnSpMkLst>
            <pc:docMk/>
            <pc:sldMk cId="1617156238" sldId="345"/>
            <ac:cxnSpMk id="72" creationId="{AE28E358-5D0A-4B4B-88F2-13A688624CA7}"/>
          </ac:cxnSpMkLst>
        </pc:cxnChg>
        <pc:cxnChg chg="mod">
          <ac:chgData name="Hin Fung LEUNG" userId="3b2ef1ca-7485-4d49-ac52-0edbb6015437" providerId="ADAL" clId="{F8548E90-2F71-468D-9A70-9257D9DAEB35}" dt="2021-05-08T06:31:06.929" v="7421" actId="478"/>
          <ac:cxnSpMkLst>
            <pc:docMk/>
            <pc:sldMk cId="1617156238" sldId="345"/>
            <ac:cxnSpMk id="73" creationId="{2BB49988-2DB8-4CB9-9FAE-EBC6A7958E7F}"/>
          </ac:cxnSpMkLst>
        </pc:cxnChg>
        <pc:cxnChg chg="mod">
          <ac:chgData name="Hin Fung LEUNG" userId="3b2ef1ca-7485-4d49-ac52-0edbb6015437" providerId="ADAL" clId="{F8548E90-2F71-468D-9A70-9257D9DAEB35}" dt="2021-05-08T06:31:06.929" v="7421" actId="478"/>
          <ac:cxnSpMkLst>
            <pc:docMk/>
            <pc:sldMk cId="1617156238" sldId="345"/>
            <ac:cxnSpMk id="74" creationId="{95B31A2A-0439-4F2F-8B31-8AE0121E416F}"/>
          </ac:cxnSpMkLst>
        </pc:cxnChg>
        <pc:cxnChg chg="mod topLvl">
          <ac:chgData name="Hin Fung LEUNG" userId="3b2ef1ca-7485-4d49-ac52-0edbb6015437" providerId="ADAL" clId="{F8548E90-2F71-468D-9A70-9257D9DAEB35}" dt="2021-05-08T06:31:33.144" v="7430" actId="164"/>
          <ac:cxnSpMkLst>
            <pc:docMk/>
            <pc:sldMk cId="1617156238" sldId="345"/>
            <ac:cxnSpMk id="75" creationId="{3DC9E83E-9117-4480-9E57-02817370CB4B}"/>
          </ac:cxnSpMkLst>
        </pc:cxnChg>
        <pc:cxnChg chg="mod topLvl">
          <ac:chgData name="Hin Fung LEUNG" userId="3b2ef1ca-7485-4d49-ac52-0edbb6015437" providerId="ADAL" clId="{F8548E90-2F71-468D-9A70-9257D9DAEB35}" dt="2021-05-08T06:31:33.144" v="7430" actId="164"/>
          <ac:cxnSpMkLst>
            <pc:docMk/>
            <pc:sldMk cId="1617156238" sldId="345"/>
            <ac:cxnSpMk id="76" creationId="{66E35F36-23DC-4B1A-A2E0-E78A9F4E4C00}"/>
          </ac:cxnSpMkLst>
        </pc:cxnChg>
        <pc:cxnChg chg="mod topLvl">
          <ac:chgData name="Hin Fung LEUNG" userId="3b2ef1ca-7485-4d49-ac52-0edbb6015437" providerId="ADAL" clId="{F8548E90-2F71-468D-9A70-9257D9DAEB35}" dt="2021-05-08T06:31:33.144" v="7430" actId="164"/>
          <ac:cxnSpMkLst>
            <pc:docMk/>
            <pc:sldMk cId="1617156238" sldId="345"/>
            <ac:cxnSpMk id="77" creationId="{7AAB6B6E-660A-4CCB-9768-AAD7E827142A}"/>
          </ac:cxnSpMkLst>
        </pc:cxnChg>
        <pc:cxnChg chg="mod topLvl">
          <ac:chgData name="Hin Fung LEUNG" userId="3b2ef1ca-7485-4d49-ac52-0edbb6015437" providerId="ADAL" clId="{F8548E90-2F71-468D-9A70-9257D9DAEB35}" dt="2021-05-08T06:31:33.144" v="7430" actId="164"/>
          <ac:cxnSpMkLst>
            <pc:docMk/>
            <pc:sldMk cId="1617156238" sldId="345"/>
            <ac:cxnSpMk id="78" creationId="{9EAB7519-F755-483B-9B89-74FF6FCA6464}"/>
          </ac:cxnSpMkLst>
        </pc:cxnChg>
        <pc:cxnChg chg="mod topLvl">
          <ac:chgData name="Hin Fung LEUNG" userId="3b2ef1ca-7485-4d49-ac52-0edbb6015437" providerId="ADAL" clId="{F8548E90-2F71-468D-9A70-9257D9DAEB35}" dt="2021-05-08T06:31:33.144" v="7430" actId="164"/>
          <ac:cxnSpMkLst>
            <pc:docMk/>
            <pc:sldMk cId="1617156238" sldId="345"/>
            <ac:cxnSpMk id="79" creationId="{5C2E761C-36B1-45E3-A149-170EEA3B37D7}"/>
          </ac:cxnSpMkLst>
        </pc:cxnChg>
        <pc:cxnChg chg="mod topLvl">
          <ac:chgData name="Hin Fung LEUNG" userId="3b2ef1ca-7485-4d49-ac52-0edbb6015437" providerId="ADAL" clId="{F8548E90-2F71-468D-9A70-9257D9DAEB35}" dt="2021-05-08T06:31:33.144" v="7430" actId="164"/>
          <ac:cxnSpMkLst>
            <pc:docMk/>
            <pc:sldMk cId="1617156238" sldId="345"/>
            <ac:cxnSpMk id="80" creationId="{9A9573C0-5D69-4E0C-9BF5-C8884E18669E}"/>
          </ac:cxnSpMkLst>
        </pc:cxnChg>
        <pc:cxnChg chg="mod topLvl">
          <ac:chgData name="Hin Fung LEUNG" userId="3b2ef1ca-7485-4d49-ac52-0edbb6015437" providerId="ADAL" clId="{F8548E90-2F71-468D-9A70-9257D9DAEB35}" dt="2021-05-08T06:31:33.144" v="7430" actId="164"/>
          <ac:cxnSpMkLst>
            <pc:docMk/>
            <pc:sldMk cId="1617156238" sldId="345"/>
            <ac:cxnSpMk id="81" creationId="{11207DF8-B541-4723-8C29-E6ED7BFA10F1}"/>
          </ac:cxnSpMkLst>
        </pc:cxnChg>
        <pc:cxnChg chg="mod topLvl">
          <ac:chgData name="Hin Fung LEUNG" userId="3b2ef1ca-7485-4d49-ac52-0edbb6015437" providerId="ADAL" clId="{F8548E90-2F71-468D-9A70-9257D9DAEB35}" dt="2021-05-08T06:31:33.144" v="7430" actId="164"/>
          <ac:cxnSpMkLst>
            <pc:docMk/>
            <pc:sldMk cId="1617156238" sldId="345"/>
            <ac:cxnSpMk id="82" creationId="{DE76675A-3EA2-4230-933F-BCB24B137750}"/>
          </ac:cxnSpMkLst>
        </pc:cxnChg>
        <pc:cxnChg chg="mod topLvl">
          <ac:chgData name="Hin Fung LEUNG" userId="3b2ef1ca-7485-4d49-ac52-0edbb6015437" providerId="ADAL" clId="{F8548E90-2F71-468D-9A70-9257D9DAEB35}" dt="2021-05-08T06:31:33.144" v="7430" actId="164"/>
          <ac:cxnSpMkLst>
            <pc:docMk/>
            <pc:sldMk cId="1617156238" sldId="345"/>
            <ac:cxnSpMk id="83" creationId="{0333664B-90E1-4A99-B4FA-9FA1DF16BB31}"/>
          </ac:cxnSpMkLst>
        </pc:cxnChg>
        <pc:cxnChg chg="mod topLvl">
          <ac:chgData name="Hin Fung LEUNG" userId="3b2ef1ca-7485-4d49-ac52-0edbb6015437" providerId="ADAL" clId="{F8548E90-2F71-468D-9A70-9257D9DAEB35}" dt="2021-05-08T06:31:33.144" v="7430" actId="164"/>
          <ac:cxnSpMkLst>
            <pc:docMk/>
            <pc:sldMk cId="1617156238" sldId="345"/>
            <ac:cxnSpMk id="84" creationId="{FB36ABA1-2BCF-464F-8317-0D581DCE610B}"/>
          </ac:cxnSpMkLst>
        </pc:cxnChg>
        <pc:cxnChg chg="mod topLvl">
          <ac:chgData name="Hin Fung LEUNG" userId="3b2ef1ca-7485-4d49-ac52-0edbb6015437" providerId="ADAL" clId="{F8548E90-2F71-468D-9A70-9257D9DAEB35}" dt="2021-05-08T06:31:33.144" v="7430" actId="164"/>
          <ac:cxnSpMkLst>
            <pc:docMk/>
            <pc:sldMk cId="1617156238" sldId="345"/>
            <ac:cxnSpMk id="85" creationId="{4DDB58A5-7D01-4949-8924-B7659BCE6EFA}"/>
          </ac:cxnSpMkLst>
        </pc:cxnChg>
        <pc:cxnChg chg="mod">
          <ac:chgData name="Hin Fung LEUNG" userId="3b2ef1ca-7485-4d49-ac52-0edbb6015437" providerId="ADAL" clId="{F8548E90-2F71-468D-9A70-9257D9DAEB35}" dt="2021-05-08T06:31:06.929" v="7421" actId="478"/>
          <ac:cxnSpMkLst>
            <pc:docMk/>
            <pc:sldMk cId="1617156238" sldId="345"/>
            <ac:cxnSpMk id="86" creationId="{89CB3F27-4A0D-48E8-8F8D-D022492E8B8E}"/>
          </ac:cxnSpMkLst>
        </pc:cxnChg>
        <pc:cxnChg chg="mod">
          <ac:chgData name="Hin Fung LEUNG" userId="3b2ef1ca-7485-4d49-ac52-0edbb6015437" providerId="ADAL" clId="{F8548E90-2F71-468D-9A70-9257D9DAEB35}" dt="2021-05-08T06:31:06.929" v="7421" actId="478"/>
          <ac:cxnSpMkLst>
            <pc:docMk/>
            <pc:sldMk cId="1617156238" sldId="345"/>
            <ac:cxnSpMk id="87" creationId="{7041076A-A3EF-457A-8D3B-A4934F31754E}"/>
          </ac:cxnSpMkLst>
        </pc:cxnChg>
        <pc:cxnChg chg="mod">
          <ac:chgData name="Hin Fung LEUNG" userId="3b2ef1ca-7485-4d49-ac52-0edbb6015437" providerId="ADAL" clId="{F8548E90-2F71-468D-9A70-9257D9DAEB35}" dt="2021-05-08T06:31:06.929" v="7421" actId="478"/>
          <ac:cxnSpMkLst>
            <pc:docMk/>
            <pc:sldMk cId="1617156238" sldId="345"/>
            <ac:cxnSpMk id="88" creationId="{4CF02306-4CDB-4174-873C-B27838479D48}"/>
          </ac:cxnSpMkLst>
        </pc:cxnChg>
        <pc:cxnChg chg="mod">
          <ac:chgData name="Hin Fung LEUNG" userId="3b2ef1ca-7485-4d49-ac52-0edbb6015437" providerId="ADAL" clId="{F8548E90-2F71-468D-9A70-9257D9DAEB35}" dt="2021-05-08T06:31:06.929" v="7421" actId="478"/>
          <ac:cxnSpMkLst>
            <pc:docMk/>
            <pc:sldMk cId="1617156238" sldId="345"/>
            <ac:cxnSpMk id="89" creationId="{3656858C-7232-4D52-A8E9-9A905CDF848A}"/>
          </ac:cxnSpMkLst>
        </pc:cxnChg>
        <pc:cxnChg chg="mod">
          <ac:chgData name="Hin Fung LEUNG" userId="3b2ef1ca-7485-4d49-ac52-0edbb6015437" providerId="ADAL" clId="{F8548E90-2F71-468D-9A70-9257D9DAEB35}" dt="2021-05-08T06:31:06.929" v="7421" actId="478"/>
          <ac:cxnSpMkLst>
            <pc:docMk/>
            <pc:sldMk cId="1617156238" sldId="345"/>
            <ac:cxnSpMk id="90" creationId="{8E897B5F-2664-49C6-A42D-5B144BA0EB31}"/>
          </ac:cxnSpMkLst>
        </pc:cxnChg>
        <pc:cxnChg chg="mod topLvl">
          <ac:chgData name="Hin Fung LEUNG" userId="3b2ef1ca-7485-4d49-ac52-0edbb6015437" providerId="ADAL" clId="{F8548E90-2F71-468D-9A70-9257D9DAEB35}" dt="2021-05-08T06:31:33.144" v="7430" actId="164"/>
          <ac:cxnSpMkLst>
            <pc:docMk/>
            <pc:sldMk cId="1617156238" sldId="345"/>
            <ac:cxnSpMk id="91" creationId="{4430C409-3378-4BCE-BD31-51064BD78D21}"/>
          </ac:cxnSpMkLst>
        </pc:cxnChg>
        <pc:cxnChg chg="mod topLvl">
          <ac:chgData name="Hin Fung LEUNG" userId="3b2ef1ca-7485-4d49-ac52-0edbb6015437" providerId="ADAL" clId="{F8548E90-2F71-468D-9A70-9257D9DAEB35}" dt="2021-05-08T06:31:33.144" v="7430" actId="164"/>
          <ac:cxnSpMkLst>
            <pc:docMk/>
            <pc:sldMk cId="1617156238" sldId="345"/>
            <ac:cxnSpMk id="92" creationId="{FC8C52E5-BAF3-4097-958E-A5345BC8AA2B}"/>
          </ac:cxnSpMkLst>
        </pc:cxnChg>
        <pc:cxnChg chg="mod topLvl">
          <ac:chgData name="Hin Fung LEUNG" userId="3b2ef1ca-7485-4d49-ac52-0edbb6015437" providerId="ADAL" clId="{F8548E90-2F71-468D-9A70-9257D9DAEB35}" dt="2021-05-08T06:31:33.144" v="7430" actId="164"/>
          <ac:cxnSpMkLst>
            <pc:docMk/>
            <pc:sldMk cId="1617156238" sldId="345"/>
            <ac:cxnSpMk id="93" creationId="{02EB3805-A4D6-4F0F-AC5B-4E9C09DAE7CB}"/>
          </ac:cxnSpMkLst>
        </pc:cxnChg>
        <pc:cxnChg chg="mod topLvl">
          <ac:chgData name="Hin Fung LEUNG" userId="3b2ef1ca-7485-4d49-ac52-0edbb6015437" providerId="ADAL" clId="{F8548E90-2F71-468D-9A70-9257D9DAEB35}" dt="2021-05-08T06:31:33.144" v="7430" actId="164"/>
          <ac:cxnSpMkLst>
            <pc:docMk/>
            <pc:sldMk cId="1617156238" sldId="345"/>
            <ac:cxnSpMk id="94" creationId="{A535EA9B-64B0-42A8-B250-6ADED46BB510}"/>
          </ac:cxnSpMkLst>
        </pc:cxnChg>
        <pc:cxnChg chg="mod topLvl">
          <ac:chgData name="Hin Fung LEUNG" userId="3b2ef1ca-7485-4d49-ac52-0edbb6015437" providerId="ADAL" clId="{F8548E90-2F71-468D-9A70-9257D9DAEB35}" dt="2021-05-08T06:31:33.144" v="7430" actId="164"/>
          <ac:cxnSpMkLst>
            <pc:docMk/>
            <pc:sldMk cId="1617156238" sldId="345"/>
            <ac:cxnSpMk id="95" creationId="{FED24315-FDD9-4543-9D41-279067B678FA}"/>
          </ac:cxnSpMkLst>
        </pc:cxnChg>
        <pc:cxnChg chg="mod topLvl">
          <ac:chgData name="Hin Fung LEUNG" userId="3b2ef1ca-7485-4d49-ac52-0edbb6015437" providerId="ADAL" clId="{F8548E90-2F71-468D-9A70-9257D9DAEB35}" dt="2021-05-08T06:31:33.144" v="7430" actId="164"/>
          <ac:cxnSpMkLst>
            <pc:docMk/>
            <pc:sldMk cId="1617156238" sldId="345"/>
            <ac:cxnSpMk id="96" creationId="{540AB4D2-66B9-4524-8270-46DA76BB03F4}"/>
          </ac:cxnSpMkLst>
        </pc:cxnChg>
        <pc:cxnChg chg="mod topLvl">
          <ac:chgData name="Hin Fung LEUNG" userId="3b2ef1ca-7485-4d49-ac52-0edbb6015437" providerId="ADAL" clId="{F8548E90-2F71-468D-9A70-9257D9DAEB35}" dt="2021-05-08T06:31:33.144" v="7430" actId="164"/>
          <ac:cxnSpMkLst>
            <pc:docMk/>
            <pc:sldMk cId="1617156238" sldId="345"/>
            <ac:cxnSpMk id="97" creationId="{69AAA803-F8C8-445C-995A-0E67B1826804}"/>
          </ac:cxnSpMkLst>
        </pc:cxnChg>
        <pc:cxnChg chg="mod topLvl">
          <ac:chgData name="Hin Fung LEUNG" userId="3b2ef1ca-7485-4d49-ac52-0edbb6015437" providerId="ADAL" clId="{F8548E90-2F71-468D-9A70-9257D9DAEB35}" dt="2021-05-08T06:31:33.144" v="7430" actId="164"/>
          <ac:cxnSpMkLst>
            <pc:docMk/>
            <pc:sldMk cId="1617156238" sldId="345"/>
            <ac:cxnSpMk id="98" creationId="{890C2B71-E6C9-43D0-818F-AFDB114D89FB}"/>
          </ac:cxnSpMkLst>
        </pc:cxnChg>
        <pc:cxnChg chg="mod topLvl">
          <ac:chgData name="Hin Fung LEUNG" userId="3b2ef1ca-7485-4d49-ac52-0edbb6015437" providerId="ADAL" clId="{F8548E90-2F71-468D-9A70-9257D9DAEB35}" dt="2021-05-08T06:31:33.144" v="7430" actId="164"/>
          <ac:cxnSpMkLst>
            <pc:docMk/>
            <pc:sldMk cId="1617156238" sldId="345"/>
            <ac:cxnSpMk id="99" creationId="{1FB6A481-34B3-44E0-A129-CBE7A3B12DE8}"/>
          </ac:cxnSpMkLst>
        </pc:cxnChg>
        <pc:cxnChg chg="mod topLvl">
          <ac:chgData name="Hin Fung LEUNG" userId="3b2ef1ca-7485-4d49-ac52-0edbb6015437" providerId="ADAL" clId="{F8548E90-2F71-468D-9A70-9257D9DAEB35}" dt="2021-05-08T06:31:33.144" v="7430" actId="164"/>
          <ac:cxnSpMkLst>
            <pc:docMk/>
            <pc:sldMk cId="1617156238" sldId="345"/>
            <ac:cxnSpMk id="100" creationId="{75385549-538B-4A6C-A3E7-92366F9C0575}"/>
          </ac:cxnSpMkLst>
        </pc:cxnChg>
        <pc:cxnChg chg="mod topLvl">
          <ac:chgData name="Hin Fung LEUNG" userId="3b2ef1ca-7485-4d49-ac52-0edbb6015437" providerId="ADAL" clId="{F8548E90-2F71-468D-9A70-9257D9DAEB35}" dt="2021-05-08T06:31:33.144" v="7430" actId="164"/>
          <ac:cxnSpMkLst>
            <pc:docMk/>
            <pc:sldMk cId="1617156238" sldId="345"/>
            <ac:cxnSpMk id="101" creationId="{B08B347F-1B30-4EA0-981B-92FB4C7B8A30}"/>
          </ac:cxnSpMkLst>
        </pc:cxnChg>
        <pc:cxnChg chg="mod topLvl">
          <ac:chgData name="Hin Fung LEUNG" userId="3b2ef1ca-7485-4d49-ac52-0edbb6015437" providerId="ADAL" clId="{F8548E90-2F71-468D-9A70-9257D9DAEB35}" dt="2021-05-08T06:31:33.144" v="7430" actId="164"/>
          <ac:cxnSpMkLst>
            <pc:docMk/>
            <pc:sldMk cId="1617156238" sldId="345"/>
            <ac:cxnSpMk id="102" creationId="{FAD79403-EE89-492C-B18B-9E0C430769D4}"/>
          </ac:cxnSpMkLst>
        </pc:cxnChg>
        <pc:cxnChg chg="mod topLvl">
          <ac:chgData name="Hin Fung LEUNG" userId="3b2ef1ca-7485-4d49-ac52-0edbb6015437" providerId="ADAL" clId="{F8548E90-2F71-468D-9A70-9257D9DAEB35}" dt="2021-05-08T06:31:33.144" v="7430" actId="164"/>
          <ac:cxnSpMkLst>
            <pc:docMk/>
            <pc:sldMk cId="1617156238" sldId="345"/>
            <ac:cxnSpMk id="103" creationId="{A6EDCCBD-4BB7-40C8-90A0-D18540198ADD}"/>
          </ac:cxnSpMkLst>
        </pc:cxnChg>
        <pc:cxnChg chg="mod">
          <ac:chgData name="Hin Fung LEUNG" userId="3b2ef1ca-7485-4d49-ac52-0edbb6015437" providerId="ADAL" clId="{F8548E90-2F71-468D-9A70-9257D9DAEB35}" dt="2021-05-08T06:31:06.929" v="7421" actId="478"/>
          <ac:cxnSpMkLst>
            <pc:docMk/>
            <pc:sldMk cId="1617156238" sldId="345"/>
            <ac:cxnSpMk id="107" creationId="{8BD6A664-5F2E-4C33-8B3A-A8E21D4A4FAA}"/>
          </ac:cxnSpMkLst>
        </pc:cxnChg>
        <pc:cxnChg chg="mod">
          <ac:chgData name="Hin Fung LEUNG" userId="3b2ef1ca-7485-4d49-ac52-0edbb6015437" providerId="ADAL" clId="{F8548E90-2F71-468D-9A70-9257D9DAEB35}" dt="2021-05-08T06:31:06.929" v="7421" actId="478"/>
          <ac:cxnSpMkLst>
            <pc:docMk/>
            <pc:sldMk cId="1617156238" sldId="345"/>
            <ac:cxnSpMk id="110" creationId="{BE638B6E-0004-4777-B8BB-8699BADA86D3}"/>
          </ac:cxnSpMkLst>
        </pc:cxnChg>
        <pc:cxnChg chg="mod">
          <ac:chgData name="Hin Fung LEUNG" userId="3b2ef1ca-7485-4d49-ac52-0edbb6015437" providerId="ADAL" clId="{F8548E90-2F71-468D-9A70-9257D9DAEB35}" dt="2021-05-08T06:31:06.929" v="7421" actId="478"/>
          <ac:cxnSpMkLst>
            <pc:docMk/>
            <pc:sldMk cId="1617156238" sldId="345"/>
            <ac:cxnSpMk id="111" creationId="{B7718758-F766-4D58-B769-8416C72F65F1}"/>
          </ac:cxnSpMkLst>
        </pc:cxnChg>
        <pc:cxnChg chg="mod">
          <ac:chgData name="Hin Fung LEUNG" userId="3b2ef1ca-7485-4d49-ac52-0edbb6015437" providerId="ADAL" clId="{F8548E90-2F71-468D-9A70-9257D9DAEB35}" dt="2021-05-08T06:31:06.929" v="7421" actId="478"/>
          <ac:cxnSpMkLst>
            <pc:docMk/>
            <pc:sldMk cId="1617156238" sldId="345"/>
            <ac:cxnSpMk id="112" creationId="{1DC3C138-9C22-478E-BC5C-F07A15ACA5C0}"/>
          </ac:cxnSpMkLst>
        </pc:cxnChg>
        <pc:cxnChg chg="mod">
          <ac:chgData name="Hin Fung LEUNG" userId="3b2ef1ca-7485-4d49-ac52-0edbb6015437" providerId="ADAL" clId="{F8548E90-2F71-468D-9A70-9257D9DAEB35}" dt="2021-05-08T06:31:06.929" v="7421" actId="478"/>
          <ac:cxnSpMkLst>
            <pc:docMk/>
            <pc:sldMk cId="1617156238" sldId="345"/>
            <ac:cxnSpMk id="113" creationId="{6716A871-76DA-4AEC-ABE6-A9C37731816A}"/>
          </ac:cxnSpMkLst>
        </pc:cxnChg>
      </pc:sldChg>
      <pc:sldChg chg="addSp modSp add mod modNotesTx">
        <pc:chgData name="Hin Fung LEUNG" userId="3b2ef1ca-7485-4d49-ac52-0edbb6015437" providerId="ADAL" clId="{F8548E90-2F71-468D-9A70-9257D9DAEB35}" dt="2021-05-08T06:30:44.624" v="7419" actId="1076"/>
        <pc:sldMkLst>
          <pc:docMk/>
          <pc:sldMk cId="1114559603" sldId="346"/>
        </pc:sldMkLst>
        <pc:spChg chg="mod">
          <ac:chgData name="Hin Fung LEUNG" userId="3b2ef1ca-7485-4d49-ac52-0edbb6015437" providerId="ADAL" clId="{F8548E90-2F71-468D-9A70-9257D9DAEB35}" dt="2021-05-08T06:14:11.050" v="6637" actId="21"/>
          <ac:spMkLst>
            <pc:docMk/>
            <pc:sldMk cId="1114559603" sldId="346"/>
            <ac:spMk id="4" creationId="{B8236976-2068-41C9-A6DE-C28B30DC9EAC}"/>
          </ac:spMkLst>
        </pc:spChg>
        <pc:spChg chg="mod">
          <ac:chgData name="Hin Fung LEUNG" userId="3b2ef1ca-7485-4d49-ac52-0edbb6015437" providerId="ADAL" clId="{F8548E90-2F71-468D-9A70-9257D9DAEB35}" dt="2021-05-08T06:29:28.425" v="7379" actId="164"/>
          <ac:spMkLst>
            <pc:docMk/>
            <pc:sldMk cId="1114559603" sldId="346"/>
            <ac:spMk id="5" creationId="{77FC514D-0319-4798-8FB6-935291D7302A}"/>
          </ac:spMkLst>
        </pc:spChg>
        <pc:spChg chg="mod">
          <ac:chgData name="Hin Fung LEUNG" userId="3b2ef1ca-7485-4d49-ac52-0edbb6015437" providerId="ADAL" clId="{F8548E90-2F71-468D-9A70-9257D9DAEB35}" dt="2021-05-08T06:29:28.425" v="7379" actId="164"/>
          <ac:spMkLst>
            <pc:docMk/>
            <pc:sldMk cId="1114559603" sldId="346"/>
            <ac:spMk id="6" creationId="{29D652FD-BD11-4780-86BD-E3B2F659BA60}"/>
          </ac:spMkLst>
        </pc:spChg>
        <pc:spChg chg="mod">
          <ac:chgData name="Hin Fung LEUNG" userId="3b2ef1ca-7485-4d49-ac52-0edbb6015437" providerId="ADAL" clId="{F8548E90-2F71-468D-9A70-9257D9DAEB35}" dt="2021-05-08T06:29:28.425" v="7379" actId="164"/>
          <ac:spMkLst>
            <pc:docMk/>
            <pc:sldMk cId="1114559603" sldId="346"/>
            <ac:spMk id="7" creationId="{2CD54703-F517-4C16-910B-24E80FFD72D3}"/>
          </ac:spMkLst>
        </pc:spChg>
        <pc:spChg chg="mod">
          <ac:chgData name="Hin Fung LEUNG" userId="3b2ef1ca-7485-4d49-ac52-0edbb6015437" providerId="ADAL" clId="{F8548E90-2F71-468D-9A70-9257D9DAEB35}" dt="2021-05-08T06:29:28.425" v="7379" actId="164"/>
          <ac:spMkLst>
            <pc:docMk/>
            <pc:sldMk cId="1114559603" sldId="346"/>
            <ac:spMk id="8" creationId="{0B234660-6D73-4F49-8660-8145F62ED8DF}"/>
          </ac:spMkLst>
        </pc:spChg>
        <pc:spChg chg="mod">
          <ac:chgData name="Hin Fung LEUNG" userId="3b2ef1ca-7485-4d49-ac52-0edbb6015437" providerId="ADAL" clId="{F8548E90-2F71-468D-9A70-9257D9DAEB35}" dt="2021-05-08T06:29:28.425" v="7379" actId="164"/>
          <ac:spMkLst>
            <pc:docMk/>
            <pc:sldMk cId="1114559603" sldId="346"/>
            <ac:spMk id="9" creationId="{97237B11-C207-4800-98AB-F865444F8A78}"/>
          </ac:spMkLst>
        </pc:spChg>
        <pc:spChg chg="mod">
          <ac:chgData name="Hin Fung LEUNG" userId="3b2ef1ca-7485-4d49-ac52-0edbb6015437" providerId="ADAL" clId="{F8548E90-2F71-468D-9A70-9257D9DAEB35}" dt="2021-05-08T06:29:28.425" v="7379" actId="164"/>
          <ac:spMkLst>
            <pc:docMk/>
            <pc:sldMk cId="1114559603" sldId="346"/>
            <ac:spMk id="10" creationId="{9426FCE9-EAD6-4BD0-9E15-94FDA9EC9F22}"/>
          </ac:spMkLst>
        </pc:spChg>
        <pc:spChg chg="mod">
          <ac:chgData name="Hin Fung LEUNG" userId="3b2ef1ca-7485-4d49-ac52-0edbb6015437" providerId="ADAL" clId="{F8548E90-2F71-468D-9A70-9257D9DAEB35}" dt="2021-05-08T06:29:28.425" v="7379" actId="164"/>
          <ac:spMkLst>
            <pc:docMk/>
            <pc:sldMk cId="1114559603" sldId="346"/>
            <ac:spMk id="11" creationId="{08D3BE61-BE41-44D9-9E7D-98F1CAD31155}"/>
          </ac:spMkLst>
        </pc:spChg>
        <pc:spChg chg="mod">
          <ac:chgData name="Hin Fung LEUNG" userId="3b2ef1ca-7485-4d49-ac52-0edbb6015437" providerId="ADAL" clId="{F8548E90-2F71-468D-9A70-9257D9DAEB35}" dt="2021-05-08T06:29:28.425" v="7379" actId="164"/>
          <ac:spMkLst>
            <pc:docMk/>
            <pc:sldMk cId="1114559603" sldId="346"/>
            <ac:spMk id="12" creationId="{6A51FF31-402A-4E0C-8CA4-AC88AE5B4C68}"/>
          </ac:spMkLst>
        </pc:spChg>
        <pc:spChg chg="mod">
          <ac:chgData name="Hin Fung LEUNG" userId="3b2ef1ca-7485-4d49-ac52-0edbb6015437" providerId="ADAL" clId="{F8548E90-2F71-468D-9A70-9257D9DAEB35}" dt="2021-05-08T06:29:28.425" v="7379" actId="164"/>
          <ac:spMkLst>
            <pc:docMk/>
            <pc:sldMk cId="1114559603" sldId="346"/>
            <ac:spMk id="13" creationId="{B166339F-B5A5-4AAE-BBFD-EB6B19C2BF09}"/>
          </ac:spMkLst>
        </pc:spChg>
        <pc:spChg chg="mod">
          <ac:chgData name="Hin Fung LEUNG" userId="3b2ef1ca-7485-4d49-ac52-0edbb6015437" providerId="ADAL" clId="{F8548E90-2F71-468D-9A70-9257D9DAEB35}" dt="2021-05-08T06:29:28.425" v="7379" actId="164"/>
          <ac:spMkLst>
            <pc:docMk/>
            <pc:sldMk cId="1114559603" sldId="346"/>
            <ac:spMk id="14" creationId="{EAA20ECA-39DC-479A-8C10-B6A03FCC1D4D}"/>
          </ac:spMkLst>
        </pc:spChg>
        <pc:spChg chg="mod">
          <ac:chgData name="Hin Fung LEUNG" userId="3b2ef1ca-7485-4d49-ac52-0edbb6015437" providerId="ADAL" clId="{F8548E90-2F71-468D-9A70-9257D9DAEB35}" dt="2021-05-08T06:29:28.425" v="7379" actId="164"/>
          <ac:spMkLst>
            <pc:docMk/>
            <pc:sldMk cId="1114559603" sldId="346"/>
            <ac:spMk id="15" creationId="{FE7D0BB2-B185-440C-9B6D-F01092BDCB6E}"/>
          </ac:spMkLst>
        </pc:spChg>
        <pc:spChg chg="mod">
          <ac:chgData name="Hin Fung LEUNG" userId="3b2ef1ca-7485-4d49-ac52-0edbb6015437" providerId="ADAL" clId="{F8548E90-2F71-468D-9A70-9257D9DAEB35}" dt="2021-05-08T06:29:28.425" v="7379" actId="164"/>
          <ac:spMkLst>
            <pc:docMk/>
            <pc:sldMk cId="1114559603" sldId="346"/>
            <ac:spMk id="16" creationId="{2131DFC5-C55E-4A70-B50A-AB676E8570FB}"/>
          </ac:spMkLst>
        </pc:spChg>
        <pc:spChg chg="mod">
          <ac:chgData name="Hin Fung LEUNG" userId="3b2ef1ca-7485-4d49-ac52-0edbb6015437" providerId="ADAL" clId="{F8548E90-2F71-468D-9A70-9257D9DAEB35}" dt="2021-05-08T06:29:28.425" v="7379" actId="164"/>
          <ac:spMkLst>
            <pc:docMk/>
            <pc:sldMk cId="1114559603" sldId="346"/>
            <ac:spMk id="17" creationId="{C7DE71E4-37B6-4045-B6EE-AD1CE2E3D03C}"/>
          </ac:spMkLst>
        </pc:spChg>
        <pc:spChg chg="mod">
          <ac:chgData name="Hin Fung LEUNG" userId="3b2ef1ca-7485-4d49-ac52-0edbb6015437" providerId="ADAL" clId="{F8548E90-2F71-468D-9A70-9257D9DAEB35}" dt="2021-05-08T06:29:28.425" v="7379" actId="164"/>
          <ac:spMkLst>
            <pc:docMk/>
            <pc:sldMk cId="1114559603" sldId="346"/>
            <ac:spMk id="18" creationId="{9D4F24FC-69FA-4A24-A133-38EE0E0805ED}"/>
          </ac:spMkLst>
        </pc:spChg>
        <pc:spChg chg="mod">
          <ac:chgData name="Hin Fung LEUNG" userId="3b2ef1ca-7485-4d49-ac52-0edbb6015437" providerId="ADAL" clId="{F8548E90-2F71-468D-9A70-9257D9DAEB35}" dt="2021-05-08T06:29:28.425" v="7379" actId="164"/>
          <ac:spMkLst>
            <pc:docMk/>
            <pc:sldMk cId="1114559603" sldId="346"/>
            <ac:spMk id="124" creationId="{3605155C-E5C2-430D-839E-6E873170DBE6}"/>
          </ac:spMkLst>
        </pc:spChg>
        <pc:spChg chg="mod">
          <ac:chgData name="Hin Fung LEUNG" userId="3b2ef1ca-7485-4d49-ac52-0edbb6015437" providerId="ADAL" clId="{F8548E90-2F71-468D-9A70-9257D9DAEB35}" dt="2021-05-08T06:29:28.425" v="7379" actId="164"/>
          <ac:spMkLst>
            <pc:docMk/>
            <pc:sldMk cId="1114559603" sldId="346"/>
            <ac:spMk id="125" creationId="{DE349908-6476-45DE-8F74-867439AE312F}"/>
          </ac:spMkLst>
        </pc:spChg>
        <pc:spChg chg="mod">
          <ac:chgData name="Hin Fung LEUNG" userId="3b2ef1ca-7485-4d49-ac52-0edbb6015437" providerId="ADAL" clId="{F8548E90-2F71-468D-9A70-9257D9DAEB35}" dt="2021-05-08T06:29:28.425" v="7379" actId="164"/>
          <ac:spMkLst>
            <pc:docMk/>
            <pc:sldMk cId="1114559603" sldId="346"/>
            <ac:spMk id="126" creationId="{6CBB042A-E65F-42C2-9F48-5D44EA31425E}"/>
          </ac:spMkLst>
        </pc:spChg>
        <pc:spChg chg="mod">
          <ac:chgData name="Hin Fung LEUNG" userId="3b2ef1ca-7485-4d49-ac52-0edbb6015437" providerId="ADAL" clId="{F8548E90-2F71-468D-9A70-9257D9DAEB35}" dt="2021-05-08T06:29:28.425" v="7379" actId="164"/>
          <ac:spMkLst>
            <pc:docMk/>
            <pc:sldMk cId="1114559603" sldId="346"/>
            <ac:spMk id="127" creationId="{500C2337-C4B0-4DF9-B863-72D14DD456CA}"/>
          </ac:spMkLst>
        </pc:spChg>
        <pc:spChg chg="mod">
          <ac:chgData name="Hin Fung LEUNG" userId="3b2ef1ca-7485-4d49-ac52-0edbb6015437" providerId="ADAL" clId="{F8548E90-2F71-468D-9A70-9257D9DAEB35}" dt="2021-05-08T06:29:28.425" v="7379" actId="164"/>
          <ac:spMkLst>
            <pc:docMk/>
            <pc:sldMk cId="1114559603" sldId="346"/>
            <ac:spMk id="128" creationId="{67C1B1C6-CEC2-442B-A4B7-A7E674F5987A}"/>
          </ac:spMkLst>
        </pc:spChg>
        <pc:spChg chg="mod">
          <ac:chgData name="Hin Fung LEUNG" userId="3b2ef1ca-7485-4d49-ac52-0edbb6015437" providerId="ADAL" clId="{F8548E90-2F71-468D-9A70-9257D9DAEB35}" dt="2021-05-08T06:29:28.425" v="7379" actId="164"/>
          <ac:spMkLst>
            <pc:docMk/>
            <pc:sldMk cId="1114559603" sldId="346"/>
            <ac:spMk id="129" creationId="{4CAF2D43-ADF8-4E47-B2AC-FC3C63CEF875}"/>
          </ac:spMkLst>
        </pc:spChg>
        <pc:grpChg chg="add mod">
          <ac:chgData name="Hin Fung LEUNG" userId="3b2ef1ca-7485-4d49-ac52-0edbb6015437" providerId="ADAL" clId="{F8548E90-2F71-468D-9A70-9257D9DAEB35}" dt="2021-05-08T06:30:44.624" v="7419" actId="1076"/>
          <ac:grpSpMkLst>
            <pc:docMk/>
            <pc:sldMk cId="1114559603" sldId="346"/>
            <ac:grpSpMk id="3" creationId="{AF5EC0AD-3245-4D0D-84E2-189FCAF58D20}"/>
          </ac:grpSpMkLst>
        </pc:grpChg>
        <pc:cxnChg chg="mod">
          <ac:chgData name="Hin Fung LEUNG" userId="3b2ef1ca-7485-4d49-ac52-0edbb6015437" providerId="ADAL" clId="{F8548E90-2F71-468D-9A70-9257D9DAEB35}" dt="2021-05-08T06:29:28.425" v="7379" actId="164"/>
          <ac:cxnSpMkLst>
            <pc:docMk/>
            <pc:sldMk cId="1114559603" sldId="346"/>
            <ac:cxnSpMk id="19" creationId="{B53F0B59-D179-4D0B-8E73-1D203381BB9B}"/>
          </ac:cxnSpMkLst>
        </pc:cxnChg>
        <pc:cxnChg chg="mod">
          <ac:chgData name="Hin Fung LEUNG" userId="3b2ef1ca-7485-4d49-ac52-0edbb6015437" providerId="ADAL" clId="{F8548E90-2F71-468D-9A70-9257D9DAEB35}" dt="2021-05-08T06:29:28.425" v="7379" actId="164"/>
          <ac:cxnSpMkLst>
            <pc:docMk/>
            <pc:sldMk cId="1114559603" sldId="346"/>
            <ac:cxnSpMk id="20" creationId="{41CD6D0D-2F12-4BEB-98D5-08761A8BCE6E}"/>
          </ac:cxnSpMkLst>
        </pc:cxnChg>
        <pc:cxnChg chg="mod">
          <ac:chgData name="Hin Fung LEUNG" userId="3b2ef1ca-7485-4d49-ac52-0edbb6015437" providerId="ADAL" clId="{F8548E90-2F71-468D-9A70-9257D9DAEB35}" dt="2021-05-08T06:29:28.425" v="7379" actId="164"/>
          <ac:cxnSpMkLst>
            <pc:docMk/>
            <pc:sldMk cId="1114559603" sldId="346"/>
            <ac:cxnSpMk id="22" creationId="{BF22DADC-0E5D-4687-9CC2-770CC8AEDD96}"/>
          </ac:cxnSpMkLst>
        </pc:cxnChg>
        <pc:cxnChg chg="mod">
          <ac:chgData name="Hin Fung LEUNG" userId="3b2ef1ca-7485-4d49-ac52-0edbb6015437" providerId="ADAL" clId="{F8548E90-2F71-468D-9A70-9257D9DAEB35}" dt="2021-05-08T06:29:28.425" v="7379" actId="164"/>
          <ac:cxnSpMkLst>
            <pc:docMk/>
            <pc:sldMk cId="1114559603" sldId="346"/>
            <ac:cxnSpMk id="25" creationId="{76BE5D26-7D37-4E1A-96CF-6ECB9D4F2470}"/>
          </ac:cxnSpMkLst>
        </pc:cxnChg>
        <pc:cxnChg chg="mod">
          <ac:chgData name="Hin Fung LEUNG" userId="3b2ef1ca-7485-4d49-ac52-0edbb6015437" providerId="ADAL" clId="{F8548E90-2F71-468D-9A70-9257D9DAEB35}" dt="2021-05-08T06:29:28.425" v="7379" actId="164"/>
          <ac:cxnSpMkLst>
            <pc:docMk/>
            <pc:sldMk cId="1114559603" sldId="346"/>
            <ac:cxnSpMk id="27" creationId="{1E59F55F-7800-4FA9-86FC-49308E7B6059}"/>
          </ac:cxnSpMkLst>
        </pc:cxnChg>
        <pc:cxnChg chg="mod">
          <ac:chgData name="Hin Fung LEUNG" userId="3b2ef1ca-7485-4d49-ac52-0edbb6015437" providerId="ADAL" clId="{F8548E90-2F71-468D-9A70-9257D9DAEB35}" dt="2021-05-08T06:29:28.425" v="7379" actId="164"/>
          <ac:cxnSpMkLst>
            <pc:docMk/>
            <pc:sldMk cId="1114559603" sldId="346"/>
            <ac:cxnSpMk id="29" creationId="{485C1B0E-AB28-457A-B531-F4F465C819A5}"/>
          </ac:cxnSpMkLst>
        </pc:cxnChg>
        <pc:cxnChg chg="mod">
          <ac:chgData name="Hin Fung LEUNG" userId="3b2ef1ca-7485-4d49-ac52-0edbb6015437" providerId="ADAL" clId="{F8548E90-2F71-468D-9A70-9257D9DAEB35}" dt="2021-05-08T06:29:28.425" v="7379" actId="164"/>
          <ac:cxnSpMkLst>
            <pc:docMk/>
            <pc:sldMk cId="1114559603" sldId="346"/>
            <ac:cxnSpMk id="55" creationId="{D7379FC4-9735-4556-A6F6-ED782830AF0B}"/>
          </ac:cxnSpMkLst>
        </pc:cxnChg>
        <pc:cxnChg chg="mod">
          <ac:chgData name="Hin Fung LEUNG" userId="3b2ef1ca-7485-4d49-ac52-0edbb6015437" providerId="ADAL" clId="{F8548E90-2F71-468D-9A70-9257D9DAEB35}" dt="2021-05-08T06:29:28.425" v="7379" actId="164"/>
          <ac:cxnSpMkLst>
            <pc:docMk/>
            <pc:sldMk cId="1114559603" sldId="346"/>
            <ac:cxnSpMk id="59" creationId="{FE01B07A-8640-4275-BD24-E6203C1D7F70}"/>
          </ac:cxnSpMkLst>
        </pc:cxnChg>
        <pc:cxnChg chg="mod">
          <ac:chgData name="Hin Fung LEUNG" userId="3b2ef1ca-7485-4d49-ac52-0edbb6015437" providerId="ADAL" clId="{F8548E90-2F71-468D-9A70-9257D9DAEB35}" dt="2021-05-08T06:29:28.425" v="7379" actId="164"/>
          <ac:cxnSpMkLst>
            <pc:docMk/>
            <pc:sldMk cId="1114559603" sldId="346"/>
            <ac:cxnSpMk id="61" creationId="{C8FEDAD5-AB58-4940-9F71-1852F7770108}"/>
          </ac:cxnSpMkLst>
        </pc:cxnChg>
        <pc:cxnChg chg="mod">
          <ac:chgData name="Hin Fung LEUNG" userId="3b2ef1ca-7485-4d49-ac52-0edbb6015437" providerId="ADAL" clId="{F8548E90-2F71-468D-9A70-9257D9DAEB35}" dt="2021-05-08T06:29:28.425" v="7379" actId="164"/>
          <ac:cxnSpMkLst>
            <pc:docMk/>
            <pc:sldMk cId="1114559603" sldId="346"/>
            <ac:cxnSpMk id="62" creationId="{9F05D597-2B5B-4864-9744-B35954F2D676}"/>
          </ac:cxnSpMkLst>
        </pc:cxnChg>
        <pc:cxnChg chg="mod">
          <ac:chgData name="Hin Fung LEUNG" userId="3b2ef1ca-7485-4d49-ac52-0edbb6015437" providerId="ADAL" clId="{F8548E90-2F71-468D-9A70-9257D9DAEB35}" dt="2021-05-08T06:29:28.425" v="7379" actId="164"/>
          <ac:cxnSpMkLst>
            <pc:docMk/>
            <pc:sldMk cId="1114559603" sldId="346"/>
            <ac:cxnSpMk id="70" creationId="{D002F710-D679-476F-AA32-175ABD5114E0}"/>
          </ac:cxnSpMkLst>
        </pc:cxnChg>
        <pc:cxnChg chg="mod">
          <ac:chgData name="Hin Fung LEUNG" userId="3b2ef1ca-7485-4d49-ac52-0edbb6015437" providerId="ADAL" clId="{F8548E90-2F71-468D-9A70-9257D9DAEB35}" dt="2021-05-08T06:29:28.425" v="7379" actId="164"/>
          <ac:cxnSpMkLst>
            <pc:docMk/>
            <pc:sldMk cId="1114559603" sldId="346"/>
            <ac:cxnSpMk id="71" creationId="{A7FF7BAD-9106-4781-A1C8-FAFAFC1FE1A9}"/>
          </ac:cxnSpMkLst>
        </pc:cxnChg>
        <pc:cxnChg chg="mod">
          <ac:chgData name="Hin Fung LEUNG" userId="3b2ef1ca-7485-4d49-ac52-0edbb6015437" providerId="ADAL" clId="{F8548E90-2F71-468D-9A70-9257D9DAEB35}" dt="2021-05-08T06:29:28.425" v="7379" actId="164"/>
          <ac:cxnSpMkLst>
            <pc:docMk/>
            <pc:sldMk cId="1114559603" sldId="346"/>
            <ac:cxnSpMk id="72" creationId="{AE28E358-5D0A-4B4B-88F2-13A688624CA7}"/>
          </ac:cxnSpMkLst>
        </pc:cxnChg>
        <pc:cxnChg chg="mod">
          <ac:chgData name="Hin Fung LEUNG" userId="3b2ef1ca-7485-4d49-ac52-0edbb6015437" providerId="ADAL" clId="{F8548E90-2F71-468D-9A70-9257D9DAEB35}" dt="2021-05-08T06:29:28.425" v="7379" actId="164"/>
          <ac:cxnSpMkLst>
            <pc:docMk/>
            <pc:sldMk cId="1114559603" sldId="346"/>
            <ac:cxnSpMk id="73" creationId="{2BB49988-2DB8-4CB9-9FAE-EBC6A7958E7F}"/>
          </ac:cxnSpMkLst>
        </pc:cxnChg>
        <pc:cxnChg chg="mod">
          <ac:chgData name="Hin Fung LEUNG" userId="3b2ef1ca-7485-4d49-ac52-0edbb6015437" providerId="ADAL" clId="{F8548E90-2F71-468D-9A70-9257D9DAEB35}" dt="2021-05-08T06:29:28.425" v="7379" actId="164"/>
          <ac:cxnSpMkLst>
            <pc:docMk/>
            <pc:sldMk cId="1114559603" sldId="346"/>
            <ac:cxnSpMk id="74" creationId="{95B31A2A-0439-4F2F-8B31-8AE0121E416F}"/>
          </ac:cxnSpMkLst>
        </pc:cxnChg>
        <pc:cxnChg chg="mod">
          <ac:chgData name="Hin Fung LEUNG" userId="3b2ef1ca-7485-4d49-ac52-0edbb6015437" providerId="ADAL" clId="{F8548E90-2F71-468D-9A70-9257D9DAEB35}" dt="2021-05-08T06:29:28.425" v="7379" actId="164"/>
          <ac:cxnSpMkLst>
            <pc:docMk/>
            <pc:sldMk cId="1114559603" sldId="346"/>
            <ac:cxnSpMk id="86" creationId="{89CB3F27-4A0D-48E8-8F8D-D022492E8B8E}"/>
          </ac:cxnSpMkLst>
        </pc:cxnChg>
        <pc:cxnChg chg="mod">
          <ac:chgData name="Hin Fung LEUNG" userId="3b2ef1ca-7485-4d49-ac52-0edbb6015437" providerId="ADAL" clId="{F8548E90-2F71-468D-9A70-9257D9DAEB35}" dt="2021-05-08T06:29:28.425" v="7379" actId="164"/>
          <ac:cxnSpMkLst>
            <pc:docMk/>
            <pc:sldMk cId="1114559603" sldId="346"/>
            <ac:cxnSpMk id="87" creationId="{7041076A-A3EF-457A-8D3B-A4934F31754E}"/>
          </ac:cxnSpMkLst>
        </pc:cxnChg>
        <pc:cxnChg chg="mod">
          <ac:chgData name="Hin Fung LEUNG" userId="3b2ef1ca-7485-4d49-ac52-0edbb6015437" providerId="ADAL" clId="{F8548E90-2F71-468D-9A70-9257D9DAEB35}" dt="2021-05-08T06:29:28.425" v="7379" actId="164"/>
          <ac:cxnSpMkLst>
            <pc:docMk/>
            <pc:sldMk cId="1114559603" sldId="346"/>
            <ac:cxnSpMk id="88" creationId="{4CF02306-4CDB-4174-873C-B27838479D48}"/>
          </ac:cxnSpMkLst>
        </pc:cxnChg>
        <pc:cxnChg chg="mod">
          <ac:chgData name="Hin Fung LEUNG" userId="3b2ef1ca-7485-4d49-ac52-0edbb6015437" providerId="ADAL" clId="{F8548E90-2F71-468D-9A70-9257D9DAEB35}" dt="2021-05-08T06:29:28.425" v="7379" actId="164"/>
          <ac:cxnSpMkLst>
            <pc:docMk/>
            <pc:sldMk cId="1114559603" sldId="346"/>
            <ac:cxnSpMk id="89" creationId="{3656858C-7232-4D52-A8E9-9A905CDF848A}"/>
          </ac:cxnSpMkLst>
        </pc:cxnChg>
        <pc:cxnChg chg="mod">
          <ac:chgData name="Hin Fung LEUNG" userId="3b2ef1ca-7485-4d49-ac52-0edbb6015437" providerId="ADAL" clId="{F8548E90-2F71-468D-9A70-9257D9DAEB35}" dt="2021-05-08T06:29:28.425" v="7379" actId="164"/>
          <ac:cxnSpMkLst>
            <pc:docMk/>
            <pc:sldMk cId="1114559603" sldId="346"/>
            <ac:cxnSpMk id="90" creationId="{8E897B5F-2664-49C6-A42D-5B144BA0EB31}"/>
          </ac:cxnSpMkLst>
        </pc:cxnChg>
        <pc:cxnChg chg="mod">
          <ac:chgData name="Hin Fung LEUNG" userId="3b2ef1ca-7485-4d49-ac52-0edbb6015437" providerId="ADAL" clId="{F8548E90-2F71-468D-9A70-9257D9DAEB35}" dt="2021-05-08T06:29:28.425" v="7379" actId="164"/>
          <ac:cxnSpMkLst>
            <pc:docMk/>
            <pc:sldMk cId="1114559603" sldId="346"/>
            <ac:cxnSpMk id="107" creationId="{8BD6A664-5F2E-4C33-8B3A-A8E21D4A4FAA}"/>
          </ac:cxnSpMkLst>
        </pc:cxnChg>
        <pc:cxnChg chg="mod">
          <ac:chgData name="Hin Fung LEUNG" userId="3b2ef1ca-7485-4d49-ac52-0edbb6015437" providerId="ADAL" clId="{F8548E90-2F71-468D-9A70-9257D9DAEB35}" dt="2021-05-08T06:29:28.425" v="7379" actId="164"/>
          <ac:cxnSpMkLst>
            <pc:docMk/>
            <pc:sldMk cId="1114559603" sldId="346"/>
            <ac:cxnSpMk id="110" creationId="{BE638B6E-0004-4777-B8BB-8699BADA86D3}"/>
          </ac:cxnSpMkLst>
        </pc:cxnChg>
        <pc:cxnChg chg="mod">
          <ac:chgData name="Hin Fung LEUNG" userId="3b2ef1ca-7485-4d49-ac52-0edbb6015437" providerId="ADAL" clId="{F8548E90-2F71-468D-9A70-9257D9DAEB35}" dt="2021-05-08T06:29:28.425" v="7379" actId="164"/>
          <ac:cxnSpMkLst>
            <pc:docMk/>
            <pc:sldMk cId="1114559603" sldId="346"/>
            <ac:cxnSpMk id="111" creationId="{B7718758-F766-4D58-B769-8416C72F65F1}"/>
          </ac:cxnSpMkLst>
        </pc:cxnChg>
        <pc:cxnChg chg="mod">
          <ac:chgData name="Hin Fung LEUNG" userId="3b2ef1ca-7485-4d49-ac52-0edbb6015437" providerId="ADAL" clId="{F8548E90-2F71-468D-9A70-9257D9DAEB35}" dt="2021-05-08T06:29:28.425" v="7379" actId="164"/>
          <ac:cxnSpMkLst>
            <pc:docMk/>
            <pc:sldMk cId="1114559603" sldId="346"/>
            <ac:cxnSpMk id="112" creationId="{1DC3C138-9C22-478E-BC5C-F07A15ACA5C0}"/>
          </ac:cxnSpMkLst>
        </pc:cxnChg>
        <pc:cxnChg chg="mod">
          <ac:chgData name="Hin Fung LEUNG" userId="3b2ef1ca-7485-4d49-ac52-0edbb6015437" providerId="ADAL" clId="{F8548E90-2F71-468D-9A70-9257D9DAEB35}" dt="2021-05-08T06:29:28.425" v="7379" actId="164"/>
          <ac:cxnSpMkLst>
            <pc:docMk/>
            <pc:sldMk cId="1114559603" sldId="346"/>
            <ac:cxnSpMk id="113" creationId="{6716A871-76DA-4AEC-ABE6-A9C37731816A}"/>
          </ac:cxnSpMkLst>
        </pc:cxnChg>
      </pc:sldChg>
      <pc:sldChg chg="modSp mod">
        <pc:chgData name="Hin Fung LEUNG" userId="3b2ef1ca-7485-4d49-ac52-0edbb6015437" providerId="ADAL" clId="{F8548E90-2F71-468D-9A70-9257D9DAEB35}" dt="2021-05-08T11:15:57.816" v="7557" actId="20577"/>
        <pc:sldMkLst>
          <pc:docMk/>
          <pc:sldMk cId="645843516" sldId="347"/>
        </pc:sldMkLst>
        <pc:spChg chg="mod">
          <ac:chgData name="Hin Fung LEUNG" userId="3b2ef1ca-7485-4d49-ac52-0edbb6015437" providerId="ADAL" clId="{F8548E90-2F71-468D-9A70-9257D9DAEB35}" dt="2021-05-08T11:15:57.816" v="7557" actId="20577"/>
          <ac:spMkLst>
            <pc:docMk/>
            <pc:sldMk cId="645843516" sldId="347"/>
            <ac:spMk id="4" creationId="{84C51BFC-42A6-4006-BF85-A9B75ED84EFE}"/>
          </ac:spMkLst>
        </pc:spChg>
      </pc:sldChg>
      <pc:sldChg chg="modSp mod">
        <pc:chgData name="Hin Fung LEUNG" userId="3b2ef1ca-7485-4d49-ac52-0edbb6015437" providerId="ADAL" clId="{F8548E90-2F71-468D-9A70-9257D9DAEB35}" dt="2021-05-08T11:11:04.384" v="7547"/>
        <pc:sldMkLst>
          <pc:docMk/>
          <pc:sldMk cId="166083195" sldId="349"/>
        </pc:sldMkLst>
        <pc:spChg chg="mod">
          <ac:chgData name="Hin Fung LEUNG" userId="3b2ef1ca-7485-4d49-ac52-0edbb6015437" providerId="ADAL" clId="{F8548E90-2F71-468D-9A70-9257D9DAEB35}" dt="2021-05-08T11:11:04.384" v="7547"/>
          <ac:spMkLst>
            <pc:docMk/>
            <pc:sldMk cId="166083195" sldId="349"/>
            <ac:spMk id="4" creationId="{84C51BFC-42A6-4006-BF85-A9B75ED84EFE}"/>
          </ac:spMkLst>
        </pc:spChg>
      </pc:sldChg>
      <pc:sldChg chg="addSp delSp modSp new mod ord modAnim modNotesTx">
        <pc:chgData name="Hin Fung LEUNG" userId="3b2ef1ca-7485-4d49-ac52-0edbb6015437" providerId="ADAL" clId="{F8548E90-2F71-468D-9A70-9257D9DAEB35}" dt="2021-05-09T15:21:12.613" v="10015" actId="20577"/>
        <pc:sldMkLst>
          <pc:docMk/>
          <pc:sldMk cId="805911255" sldId="351"/>
        </pc:sldMkLst>
        <pc:spChg chg="mod">
          <ac:chgData name="Hin Fung LEUNG" userId="3b2ef1ca-7485-4d49-ac52-0edbb6015437" providerId="ADAL" clId="{F8548E90-2F71-468D-9A70-9257D9DAEB35}" dt="2021-05-08T16:48:14.573" v="7691" actId="20577"/>
          <ac:spMkLst>
            <pc:docMk/>
            <pc:sldMk cId="805911255" sldId="351"/>
            <ac:spMk id="2" creationId="{6DB1B231-D163-4EF3-A8F6-00D6DDF48565}"/>
          </ac:spMkLst>
        </pc:spChg>
        <pc:spChg chg="mod">
          <ac:chgData name="Hin Fung LEUNG" userId="3b2ef1ca-7485-4d49-ac52-0edbb6015437" providerId="ADAL" clId="{F8548E90-2F71-468D-9A70-9257D9DAEB35}" dt="2021-05-08T16:49:26.827" v="7716" actId="20577"/>
          <ac:spMkLst>
            <pc:docMk/>
            <pc:sldMk cId="805911255" sldId="351"/>
            <ac:spMk id="3" creationId="{E8264090-4603-48A9-93AF-2644F67E72A0}"/>
          </ac:spMkLst>
        </pc:spChg>
        <pc:spChg chg="add del">
          <ac:chgData name="Hin Fung LEUNG" userId="3b2ef1ca-7485-4d49-ac52-0edbb6015437" providerId="ADAL" clId="{F8548E90-2F71-468D-9A70-9257D9DAEB35}" dt="2021-05-08T16:45:30.430" v="7660" actId="22"/>
          <ac:spMkLst>
            <pc:docMk/>
            <pc:sldMk cId="805911255" sldId="351"/>
            <ac:spMk id="5" creationId="{D19130D7-37D0-48E3-A9C9-0658781FE52C}"/>
          </ac:spMkLst>
        </pc:spChg>
        <pc:spChg chg="add mod ord">
          <ac:chgData name="Hin Fung LEUNG" userId="3b2ef1ca-7485-4d49-ac52-0edbb6015437" providerId="ADAL" clId="{F8548E90-2F71-468D-9A70-9257D9DAEB35}" dt="2021-05-08T16:54:03.835" v="7784" actId="167"/>
          <ac:spMkLst>
            <pc:docMk/>
            <pc:sldMk cId="805911255" sldId="351"/>
            <ac:spMk id="6" creationId="{5DFEDF07-BAAE-4842-8075-BCDD534D838F}"/>
          </ac:spMkLst>
        </pc:spChg>
        <pc:spChg chg="add mod ord">
          <ac:chgData name="Hin Fung LEUNG" userId="3b2ef1ca-7485-4d49-ac52-0edbb6015437" providerId="ADAL" clId="{F8548E90-2F71-468D-9A70-9257D9DAEB35}" dt="2021-05-08T16:54:05.707" v="7785" actId="167"/>
          <ac:spMkLst>
            <pc:docMk/>
            <pc:sldMk cId="805911255" sldId="351"/>
            <ac:spMk id="7" creationId="{8762A1F8-53E7-4A47-9280-3D30A14895A8}"/>
          </ac:spMkLst>
        </pc:spChg>
        <pc:spChg chg="add mod ord">
          <ac:chgData name="Hin Fung LEUNG" userId="3b2ef1ca-7485-4d49-ac52-0edbb6015437" providerId="ADAL" clId="{F8548E90-2F71-468D-9A70-9257D9DAEB35}" dt="2021-05-08T16:53:42.565" v="7780" actId="167"/>
          <ac:spMkLst>
            <pc:docMk/>
            <pc:sldMk cId="805911255" sldId="351"/>
            <ac:spMk id="8" creationId="{3C274182-BC9D-4285-B70B-48F4A89EB006}"/>
          </ac:spMkLst>
        </pc:spChg>
        <pc:spChg chg="add mod ord">
          <ac:chgData name="Hin Fung LEUNG" userId="3b2ef1ca-7485-4d49-ac52-0edbb6015437" providerId="ADAL" clId="{F8548E90-2F71-468D-9A70-9257D9DAEB35}" dt="2021-05-08T16:53:44.516" v="7781" actId="167"/>
          <ac:spMkLst>
            <pc:docMk/>
            <pc:sldMk cId="805911255" sldId="351"/>
            <ac:spMk id="9" creationId="{64A0A790-C845-4E06-B86F-5DD2B2DF269C}"/>
          </ac:spMkLst>
        </pc:spChg>
        <pc:spChg chg="add mod">
          <ac:chgData name="Hin Fung LEUNG" userId="3b2ef1ca-7485-4d49-ac52-0edbb6015437" providerId="ADAL" clId="{F8548E90-2F71-468D-9A70-9257D9DAEB35}" dt="2021-05-09T14:27:17.127" v="9880" actId="1076"/>
          <ac:spMkLst>
            <pc:docMk/>
            <pc:sldMk cId="805911255" sldId="351"/>
            <ac:spMk id="10" creationId="{8E8D68C1-F5DD-41B3-8804-79AA202B097C}"/>
          </ac:spMkLst>
        </pc:spChg>
      </pc:sldChg>
      <pc:sldChg chg="addSp delSp modSp add mod ord delAnim modAnim modNotesTx">
        <pc:chgData name="Hin Fung LEUNG" userId="3b2ef1ca-7485-4d49-ac52-0edbb6015437" providerId="ADAL" clId="{F8548E90-2F71-468D-9A70-9257D9DAEB35}" dt="2021-05-09T17:52:17.381" v="10169"/>
        <pc:sldMkLst>
          <pc:docMk/>
          <pc:sldMk cId="2564940491" sldId="352"/>
        </pc:sldMkLst>
        <pc:spChg chg="mod">
          <ac:chgData name="Hin Fung LEUNG" userId="3b2ef1ca-7485-4d49-ac52-0edbb6015437" providerId="ADAL" clId="{F8548E90-2F71-468D-9A70-9257D9DAEB35}" dt="2021-05-08T16:56:19.834" v="7925" actId="20577"/>
          <ac:spMkLst>
            <pc:docMk/>
            <pc:sldMk cId="2564940491" sldId="352"/>
            <ac:spMk id="3" creationId="{E8264090-4603-48A9-93AF-2644F67E72A0}"/>
          </ac:spMkLst>
        </pc:spChg>
        <pc:spChg chg="add del mod">
          <ac:chgData name="Hin Fung LEUNG" userId="3b2ef1ca-7485-4d49-ac52-0edbb6015437" providerId="ADAL" clId="{F8548E90-2F71-468D-9A70-9257D9DAEB35}" dt="2021-05-08T16:59:15.757" v="7969" actId="1076"/>
          <ac:spMkLst>
            <pc:docMk/>
            <pc:sldMk cId="2564940491" sldId="352"/>
            <ac:spMk id="4" creationId="{6B806E69-BBD7-498D-8289-BBCBBE1FB4D5}"/>
          </ac:spMkLst>
        </pc:spChg>
        <pc:spChg chg="mod">
          <ac:chgData name="Hin Fung LEUNG" userId="3b2ef1ca-7485-4d49-ac52-0edbb6015437" providerId="ADAL" clId="{F8548E90-2F71-468D-9A70-9257D9DAEB35}" dt="2021-05-08T16:59:12.460" v="7968" actId="14100"/>
          <ac:spMkLst>
            <pc:docMk/>
            <pc:sldMk cId="2564940491" sldId="352"/>
            <ac:spMk id="6" creationId="{5DFEDF07-BAAE-4842-8075-BCDD534D838F}"/>
          </ac:spMkLst>
        </pc:spChg>
        <pc:spChg chg="mod">
          <ac:chgData name="Hin Fung LEUNG" userId="3b2ef1ca-7485-4d49-ac52-0edbb6015437" providerId="ADAL" clId="{F8548E90-2F71-468D-9A70-9257D9DAEB35}" dt="2021-05-08T16:59:31.337" v="7978" actId="14100"/>
          <ac:spMkLst>
            <pc:docMk/>
            <pc:sldMk cId="2564940491" sldId="352"/>
            <ac:spMk id="7" creationId="{8762A1F8-53E7-4A47-9280-3D30A14895A8}"/>
          </ac:spMkLst>
        </pc:spChg>
        <pc:spChg chg="del">
          <ac:chgData name="Hin Fung LEUNG" userId="3b2ef1ca-7485-4d49-ac52-0edbb6015437" providerId="ADAL" clId="{F8548E90-2F71-468D-9A70-9257D9DAEB35}" dt="2021-05-08T16:56:45.845" v="7926" actId="478"/>
          <ac:spMkLst>
            <pc:docMk/>
            <pc:sldMk cId="2564940491" sldId="352"/>
            <ac:spMk id="8" creationId="{3C274182-BC9D-4285-B70B-48F4A89EB006}"/>
          </ac:spMkLst>
        </pc:spChg>
        <pc:spChg chg="del">
          <ac:chgData name="Hin Fung LEUNG" userId="3b2ef1ca-7485-4d49-ac52-0edbb6015437" providerId="ADAL" clId="{F8548E90-2F71-468D-9A70-9257D9DAEB35}" dt="2021-05-08T16:56:46.453" v="7927" actId="478"/>
          <ac:spMkLst>
            <pc:docMk/>
            <pc:sldMk cId="2564940491" sldId="352"/>
            <ac:spMk id="9" creationId="{64A0A790-C845-4E06-B86F-5DD2B2DF269C}"/>
          </ac:spMkLst>
        </pc:spChg>
        <pc:spChg chg="add mod">
          <ac:chgData name="Hin Fung LEUNG" userId="3b2ef1ca-7485-4d49-ac52-0edbb6015437" providerId="ADAL" clId="{F8548E90-2F71-468D-9A70-9257D9DAEB35}" dt="2021-05-08T16:59:45.096" v="7980" actId="14100"/>
          <ac:spMkLst>
            <pc:docMk/>
            <pc:sldMk cId="2564940491" sldId="352"/>
            <ac:spMk id="10" creationId="{A2E7C737-18E2-4BF9-BC91-DCB472CAB541}"/>
          </ac:spMkLst>
        </pc:spChg>
        <pc:spChg chg="add mod">
          <ac:chgData name="Hin Fung LEUNG" userId="3b2ef1ca-7485-4d49-ac52-0edbb6015437" providerId="ADAL" clId="{F8548E90-2F71-468D-9A70-9257D9DAEB35}" dt="2021-05-08T17:13:43.702" v="8140" actId="255"/>
          <ac:spMkLst>
            <pc:docMk/>
            <pc:sldMk cId="2564940491" sldId="352"/>
            <ac:spMk id="17" creationId="{EE6A5F6C-7666-4820-B802-34888D486A65}"/>
          </ac:spMkLst>
        </pc:spChg>
        <pc:spChg chg="add del mod">
          <ac:chgData name="Hin Fung LEUNG" userId="3b2ef1ca-7485-4d49-ac52-0edbb6015437" providerId="ADAL" clId="{F8548E90-2F71-468D-9A70-9257D9DAEB35}" dt="2021-05-08T17:05:33.043" v="8018"/>
          <ac:spMkLst>
            <pc:docMk/>
            <pc:sldMk cId="2564940491" sldId="352"/>
            <ac:spMk id="18" creationId="{51D7C31C-E89A-4DF0-80A3-3DA65383DA20}"/>
          </ac:spMkLst>
        </pc:spChg>
        <pc:spChg chg="add mod">
          <ac:chgData name="Hin Fung LEUNG" userId="3b2ef1ca-7485-4d49-ac52-0edbb6015437" providerId="ADAL" clId="{F8548E90-2F71-468D-9A70-9257D9DAEB35}" dt="2021-05-08T17:13:59.201" v="8144" actId="1076"/>
          <ac:spMkLst>
            <pc:docMk/>
            <pc:sldMk cId="2564940491" sldId="352"/>
            <ac:spMk id="19" creationId="{C83C6F9B-E512-49D0-AB40-8E104E0A7E94}"/>
          </ac:spMkLst>
        </pc:spChg>
        <pc:spChg chg="add mod">
          <ac:chgData name="Hin Fung LEUNG" userId="3b2ef1ca-7485-4d49-ac52-0edbb6015437" providerId="ADAL" clId="{F8548E90-2F71-468D-9A70-9257D9DAEB35}" dt="2021-05-08T17:14:56.083" v="8148" actId="14100"/>
          <ac:spMkLst>
            <pc:docMk/>
            <pc:sldMk cId="2564940491" sldId="352"/>
            <ac:spMk id="44" creationId="{268EE9E7-029F-493C-8FF3-05526CD9B92F}"/>
          </ac:spMkLst>
        </pc:spChg>
        <pc:spChg chg="add mod">
          <ac:chgData name="Hin Fung LEUNG" userId="3b2ef1ca-7485-4d49-ac52-0edbb6015437" providerId="ADAL" clId="{F8548E90-2F71-468D-9A70-9257D9DAEB35}" dt="2021-05-08T17:14:09.288" v="8146" actId="255"/>
          <ac:spMkLst>
            <pc:docMk/>
            <pc:sldMk cId="2564940491" sldId="352"/>
            <ac:spMk id="45" creationId="{9120D2B6-F33E-4513-BD77-E9929D377885}"/>
          </ac:spMkLst>
        </pc:spChg>
        <pc:cxnChg chg="add mod">
          <ac:chgData name="Hin Fung LEUNG" userId="3b2ef1ca-7485-4d49-ac52-0edbb6015437" providerId="ADAL" clId="{F8548E90-2F71-468D-9A70-9257D9DAEB35}" dt="2021-05-08T17:04:38.973" v="8007" actId="1076"/>
          <ac:cxnSpMkLst>
            <pc:docMk/>
            <pc:sldMk cId="2564940491" sldId="352"/>
            <ac:cxnSpMk id="11" creationId="{79585FB1-125D-4A7F-8582-E4B2E0037002}"/>
          </ac:cxnSpMkLst>
        </pc:cxnChg>
        <pc:cxnChg chg="add mod">
          <ac:chgData name="Hin Fung LEUNG" userId="3b2ef1ca-7485-4d49-ac52-0edbb6015437" providerId="ADAL" clId="{F8548E90-2F71-468D-9A70-9257D9DAEB35}" dt="2021-05-08T17:03:00.795" v="7998" actId="1076"/>
          <ac:cxnSpMkLst>
            <pc:docMk/>
            <pc:sldMk cId="2564940491" sldId="352"/>
            <ac:cxnSpMk id="12" creationId="{CABDBF44-FE2F-4A38-9C1C-6D53C52B642D}"/>
          </ac:cxnSpMkLst>
        </pc:cxnChg>
      </pc:sldChg>
      <pc:sldChg chg="addSp delSp modSp add mod ord addAnim delAnim modAnim modNotesTx">
        <pc:chgData name="Hin Fung LEUNG" userId="3b2ef1ca-7485-4d49-ac52-0edbb6015437" providerId="ADAL" clId="{F8548E90-2F71-468D-9A70-9257D9DAEB35}" dt="2021-05-09T17:54:08.441" v="10175" actId="20577"/>
        <pc:sldMkLst>
          <pc:docMk/>
          <pc:sldMk cId="411182857" sldId="353"/>
        </pc:sldMkLst>
        <pc:spChg chg="mod">
          <ac:chgData name="Hin Fung LEUNG" userId="3b2ef1ca-7485-4d49-ac52-0edbb6015437" providerId="ADAL" clId="{F8548E90-2F71-468D-9A70-9257D9DAEB35}" dt="2021-05-08T17:25:21.911" v="8278" actId="20577"/>
          <ac:spMkLst>
            <pc:docMk/>
            <pc:sldMk cId="411182857" sldId="353"/>
            <ac:spMk id="3" creationId="{E8264090-4603-48A9-93AF-2644F67E72A0}"/>
          </ac:spMkLst>
        </pc:spChg>
        <pc:spChg chg="add del">
          <ac:chgData name="Hin Fung LEUNG" userId="3b2ef1ca-7485-4d49-ac52-0edbb6015437" providerId="ADAL" clId="{F8548E90-2F71-468D-9A70-9257D9DAEB35}" dt="2021-05-08T17:16:06.109" v="8158" actId="478"/>
          <ac:spMkLst>
            <pc:docMk/>
            <pc:sldMk cId="411182857" sldId="353"/>
            <ac:spMk id="4" creationId="{6B806E69-BBD7-498D-8289-BBCBBE1FB4D5}"/>
          </ac:spMkLst>
        </pc:spChg>
        <pc:spChg chg="mod">
          <ac:chgData name="Hin Fung LEUNG" userId="3b2ef1ca-7485-4d49-ac52-0edbb6015437" providerId="ADAL" clId="{F8548E90-2F71-468D-9A70-9257D9DAEB35}" dt="2021-05-08T17:22:42.756" v="8232" actId="207"/>
          <ac:spMkLst>
            <pc:docMk/>
            <pc:sldMk cId="411182857" sldId="353"/>
            <ac:spMk id="6" creationId="{5DFEDF07-BAAE-4842-8075-BCDD534D838F}"/>
          </ac:spMkLst>
        </pc:spChg>
        <pc:spChg chg="mod">
          <ac:chgData name="Hin Fung LEUNG" userId="3b2ef1ca-7485-4d49-ac52-0edbb6015437" providerId="ADAL" clId="{F8548E90-2F71-468D-9A70-9257D9DAEB35}" dt="2021-05-08T17:19:12.520" v="8201" actId="1076"/>
          <ac:spMkLst>
            <pc:docMk/>
            <pc:sldMk cId="411182857" sldId="353"/>
            <ac:spMk id="7" creationId="{8762A1F8-53E7-4A47-9280-3D30A14895A8}"/>
          </ac:spMkLst>
        </pc:spChg>
        <pc:spChg chg="del">
          <ac:chgData name="Hin Fung LEUNG" userId="3b2ef1ca-7485-4d49-ac52-0edbb6015437" providerId="ADAL" clId="{F8548E90-2F71-468D-9A70-9257D9DAEB35}" dt="2021-05-08T17:15:50.635" v="8151" actId="478"/>
          <ac:spMkLst>
            <pc:docMk/>
            <pc:sldMk cId="411182857" sldId="353"/>
            <ac:spMk id="10" creationId="{A2E7C737-18E2-4BF9-BC91-DCB472CAB541}"/>
          </ac:spMkLst>
        </pc:spChg>
        <pc:spChg chg="mod">
          <ac:chgData name="Hin Fung LEUNG" userId="3b2ef1ca-7485-4d49-ac52-0edbb6015437" providerId="ADAL" clId="{F8548E90-2F71-468D-9A70-9257D9DAEB35}" dt="2021-05-08T17:18:32.361" v="8195" actId="1076"/>
          <ac:spMkLst>
            <pc:docMk/>
            <pc:sldMk cId="411182857" sldId="353"/>
            <ac:spMk id="17" creationId="{EE6A5F6C-7666-4820-B802-34888D486A65}"/>
          </ac:spMkLst>
        </pc:spChg>
        <pc:spChg chg="mod">
          <ac:chgData name="Hin Fung LEUNG" userId="3b2ef1ca-7485-4d49-ac52-0edbb6015437" providerId="ADAL" clId="{F8548E90-2F71-468D-9A70-9257D9DAEB35}" dt="2021-05-09T17:54:08.441" v="10175" actId="20577"/>
          <ac:spMkLst>
            <pc:docMk/>
            <pc:sldMk cId="411182857" sldId="353"/>
            <ac:spMk id="19" creationId="{C83C6F9B-E512-49D0-AB40-8E104E0A7E94}"/>
          </ac:spMkLst>
        </pc:spChg>
        <pc:spChg chg="mod">
          <ac:chgData name="Hin Fung LEUNG" userId="3b2ef1ca-7485-4d49-ac52-0edbb6015437" providerId="ADAL" clId="{F8548E90-2F71-468D-9A70-9257D9DAEB35}" dt="2021-05-08T17:23:59.284" v="8239" actId="688"/>
          <ac:spMkLst>
            <pc:docMk/>
            <pc:sldMk cId="411182857" sldId="353"/>
            <ac:spMk id="44" creationId="{268EE9E7-029F-493C-8FF3-05526CD9B92F}"/>
          </ac:spMkLst>
        </pc:spChg>
        <pc:spChg chg="add del mod">
          <ac:chgData name="Hin Fung LEUNG" userId="3b2ef1ca-7485-4d49-ac52-0edbb6015437" providerId="ADAL" clId="{F8548E90-2F71-468D-9A70-9257D9DAEB35}" dt="2021-05-08T17:42:47.807" v="8995" actId="20577"/>
          <ac:spMkLst>
            <pc:docMk/>
            <pc:sldMk cId="411182857" sldId="353"/>
            <ac:spMk id="45" creationId="{9120D2B6-F33E-4513-BD77-E9929D377885}"/>
          </ac:spMkLst>
        </pc:spChg>
        <pc:cxnChg chg="mod">
          <ac:chgData name="Hin Fung LEUNG" userId="3b2ef1ca-7485-4d49-ac52-0edbb6015437" providerId="ADAL" clId="{F8548E90-2F71-468D-9A70-9257D9DAEB35}" dt="2021-05-08T17:18:32.361" v="8195" actId="1076"/>
          <ac:cxnSpMkLst>
            <pc:docMk/>
            <pc:sldMk cId="411182857" sldId="353"/>
            <ac:cxnSpMk id="11" creationId="{79585FB1-125D-4A7F-8582-E4B2E0037002}"/>
          </ac:cxnSpMkLst>
        </pc:cxnChg>
        <pc:cxnChg chg="mod">
          <ac:chgData name="Hin Fung LEUNG" userId="3b2ef1ca-7485-4d49-ac52-0edbb6015437" providerId="ADAL" clId="{F8548E90-2F71-468D-9A70-9257D9DAEB35}" dt="2021-05-08T17:19:21.985" v="8202" actId="1076"/>
          <ac:cxnSpMkLst>
            <pc:docMk/>
            <pc:sldMk cId="411182857" sldId="353"/>
            <ac:cxnSpMk id="12" creationId="{CABDBF44-FE2F-4A38-9C1C-6D53C52B642D}"/>
          </ac:cxnSpMkLst>
        </pc:cxnChg>
      </pc:sldChg>
      <pc:sldChg chg="addSp delSp modSp add mod ord delAnim modAnim modNotesTx">
        <pc:chgData name="Hin Fung LEUNG" userId="3b2ef1ca-7485-4d49-ac52-0edbb6015437" providerId="ADAL" clId="{F8548E90-2F71-468D-9A70-9257D9DAEB35}" dt="2021-05-08T18:20:11.799" v="9625" actId="20577"/>
        <pc:sldMkLst>
          <pc:docMk/>
          <pc:sldMk cId="2161227865" sldId="354"/>
        </pc:sldMkLst>
        <pc:spChg chg="mod">
          <ac:chgData name="Hin Fung LEUNG" userId="3b2ef1ca-7485-4d49-ac52-0edbb6015437" providerId="ADAL" clId="{F8548E90-2F71-468D-9A70-9257D9DAEB35}" dt="2021-05-08T17:25:36.725" v="8313" actId="20577"/>
          <ac:spMkLst>
            <pc:docMk/>
            <pc:sldMk cId="2161227865" sldId="354"/>
            <ac:spMk id="3" creationId="{E8264090-4603-48A9-93AF-2644F67E72A0}"/>
          </ac:spMkLst>
        </pc:spChg>
        <pc:spChg chg="del">
          <ac:chgData name="Hin Fung LEUNG" userId="3b2ef1ca-7485-4d49-ac52-0edbb6015437" providerId="ADAL" clId="{F8548E90-2F71-468D-9A70-9257D9DAEB35}" dt="2021-05-08T17:24:39.022" v="8243" actId="478"/>
          <ac:spMkLst>
            <pc:docMk/>
            <pc:sldMk cId="2161227865" sldId="354"/>
            <ac:spMk id="6" creationId="{5DFEDF07-BAAE-4842-8075-BCDD534D838F}"/>
          </ac:spMkLst>
        </pc:spChg>
        <pc:spChg chg="del">
          <ac:chgData name="Hin Fung LEUNG" userId="3b2ef1ca-7485-4d49-ac52-0edbb6015437" providerId="ADAL" clId="{F8548E90-2F71-468D-9A70-9257D9DAEB35}" dt="2021-05-08T17:24:39.022" v="8243" actId="478"/>
          <ac:spMkLst>
            <pc:docMk/>
            <pc:sldMk cId="2161227865" sldId="354"/>
            <ac:spMk id="7" creationId="{8762A1F8-53E7-4A47-9280-3D30A14895A8}"/>
          </ac:spMkLst>
        </pc:spChg>
        <pc:spChg chg="add mod">
          <ac:chgData name="Hin Fung LEUNG" userId="3b2ef1ca-7485-4d49-ac52-0edbb6015437" providerId="ADAL" clId="{F8548E90-2F71-468D-9A70-9257D9DAEB35}" dt="2021-05-08T17:29:46.693" v="8414" actId="1076"/>
          <ac:spMkLst>
            <pc:docMk/>
            <pc:sldMk cId="2161227865" sldId="354"/>
            <ac:spMk id="8" creationId="{97B2F834-F625-4008-BBDA-E9077E49D37B}"/>
          </ac:spMkLst>
        </pc:spChg>
        <pc:spChg chg="add del mod">
          <ac:chgData name="Hin Fung LEUNG" userId="3b2ef1ca-7485-4d49-ac52-0edbb6015437" providerId="ADAL" clId="{F8548E90-2F71-468D-9A70-9257D9DAEB35}" dt="2021-05-08T17:25:56.087" v="8317" actId="478"/>
          <ac:spMkLst>
            <pc:docMk/>
            <pc:sldMk cId="2161227865" sldId="354"/>
            <ac:spMk id="13" creationId="{809BC3C2-2854-4431-8A5A-BB9DB0B966F0}"/>
          </ac:spMkLst>
        </pc:spChg>
        <pc:spChg chg="add mod">
          <ac:chgData name="Hin Fung LEUNG" userId="3b2ef1ca-7485-4d49-ac52-0edbb6015437" providerId="ADAL" clId="{F8548E90-2F71-468D-9A70-9257D9DAEB35}" dt="2021-05-08T17:29:46.693" v="8414" actId="1076"/>
          <ac:spMkLst>
            <pc:docMk/>
            <pc:sldMk cId="2161227865" sldId="354"/>
            <ac:spMk id="14" creationId="{425C0684-AB11-4F44-B6EA-4E04DE3035BF}"/>
          </ac:spMkLst>
        </pc:spChg>
        <pc:spChg chg="add mod">
          <ac:chgData name="Hin Fung LEUNG" userId="3b2ef1ca-7485-4d49-ac52-0edbb6015437" providerId="ADAL" clId="{F8548E90-2F71-468D-9A70-9257D9DAEB35}" dt="2021-05-08T17:52:59.227" v="9476" actId="20577"/>
          <ac:spMkLst>
            <pc:docMk/>
            <pc:sldMk cId="2161227865" sldId="354"/>
            <ac:spMk id="15" creationId="{4B299BC0-990B-43AD-A8C8-E39553D8FA15}"/>
          </ac:spMkLst>
        </pc:spChg>
        <pc:spChg chg="del">
          <ac:chgData name="Hin Fung LEUNG" userId="3b2ef1ca-7485-4d49-ac52-0edbb6015437" providerId="ADAL" clId="{F8548E90-2F71-468D-9A70-9257D9DAEB35}" dt="2021-05-08T17:24:39.022" v="8243" actId="478"/>
          <ac:spMkLst>
            <pc:docMk/>
            <pc:sldMk cId="2161227865" sldId="354"/>
            <ac:spMk id="17" creationId="{EE6A5F6C-7666-4820-B802-34888D486A65}"/>
          </ac:spMkLst>
        </pc:spChg>
        <pc:spChg chg="del">
          <ac:chgData name="Hin Fung LEUNG" userId="3b2ef1ca-7485-4d49-ac52-0edbb6015437" providerId="ADAL" clId="{F8548E90-2F71-468D-9A70-9257D9DAEB35}" dt="2021-05-08T17:24:39.022" v="8243" actId="478"/>
          <ac:spMkLst>
            <pc:docMk/>
            <pc:sldMk cId="2161227865" sldId="354"/>
            <ac:spMk id="19" creationId="{C83C6F9B-E512-49D0-AB40-8E104E0A7E94}"/>
          </ac:spMkLst>
        </pc:spChg>
        <pc:spChg chg="add mod">
          <ac:chgData name="Hin Fung LEUNG" userId="3b2ef1ca-7485-4d49-ac52-0edbb6015437" providerId="ADAL" clId="{F8548E90-2F71-468D-9A70-9257D9DAEB35}" dt="2021-05-08T17:31:20.627" v="8427" actId="1076"/>
          <ac:spMkLst>
            <pc:docMk/>
            <pc:sldMk cId="2161227865" sldId="354"/>
            <ac:spMk id="20" creationId="{D8D31123-5C53-4114-8CBB-6903F030297A}"/>
          </ac:spMkLst>
        </pc:spChg>
        <pc:spChg chg="add del mod">
          <ac:chgData name="Hin Fung LEUNG" userId="3b2ef1ca-7485-4d49-ac52-0edbb6015437" providerId="ADAL" clId="{F8548E90-2F71-468D-9A70-9257D9DAEB35}" dt="2021-05-08T17:33:14.248" v="8455" actId="478"/>
          <ac:spMkLst>
            <pc:docMk/>
            <pc:sldMk cId="2161227865" sldId="354"/>
            <ac:spMk id="26" creationId="{C1A92321-6C96-4623-A1C9-DF2C4C576C13}"/>
          </ac:spMkLst>
        </pc:spChg>
        <pc:spChg chg="add mod">
          <ac:chgData name="Hin Fung LEUNG" userId="3b2ef1ca-7485-4d49-ac52-0edbb6015437" providerId="ADAL" clId="{F8548E90-2F71-468D-9A70-9257D9DAEB35}" dt="2021-05-08T17:34:02.426" v="8478" actId="1076"/>
          <ac:spMkLst>
            <pc:docMk/>
            <pc:sldMk cId="2161227865" sldId="354"/>
            <ac:spMk id="29" creationId="{FE3B16EB-D9D9-4070-8109-B4A1C2C25071}"/>
          </ac:spMkLst>
        </pc:spChg>
        <pc:spChg chg="del">
          <ac:chgData name="Hin Fung LEUNG" userId="3b2ef1ca-7485-4d49-ac52-0edbb6015437" providerId="ADAL" clId="{F8548E90-2F71-468D-9A70-9257D9DAEB35}" dt="2021-05-08T17:24:39.022" v="8243" actId="478"/>
          <ac:spMkLst>
            <pc:docMk/>
            <pc:sldMk cId="2161227865" sldId="354"/>
            <ac:spMk id="44" creationId="{268EE9E7-029F-493C-8FF3-05526CD9B92F}"/>
          </ac:spMkLst>
        </pc:spChg>
        <pc:spChg chg="del">
          <ac:chgData name="Hin Fung LEUNG" userId="3b2ef1ca-7485-4d49-ac52-0edbb6015437" providerId="ADAL" clId="{F8548E90-2F71-468D-9A70-9257D9DAEB35}" dt="2021-05-08T17:24:39.022" v="8243" actId="478"/>
          <ac:spMkLst>
            <pc:docMk/>
            <pc:sldMk cId="2161227865" sldId="354"/>
            <ac:spMk id="45" creationId="{9120D2B6-F33E-4513-BD77-E9929D377885}"/>
          </ac:spMkLst>
        </pc:spChg>
        <pc:cxnChg chg="add del mod">
          <ac:chgData name="Hin Fung LEUNG" userId="3b2ef1ca-7485-4d49-ac52-0edbb6015437" providerId="ADAL" clId="{F8548E90-2F71-468D-9A70-9257D9DAEB35}" dt="2021-05-08T17:27:12.391" v="8326" actId="478"/>
          <ac:cxnSpMkLst>
            <pc:docMk/>
            <pc:sldMk cId="2161227865" sldId="354"/>
            <ac:cxnSpMk id="5" creationId="{FED5982A-F786-45DF-B283-CDF56C39A4E8}"/>
          </ac:cxnSpMkLst>
        </pc:cxnChg>
        <pc:cxnChg chg="add mod">
          <ac:chgData name="Hin Fung LEUNG" userId="3b2ef1ca-7485-4d49-ac52-0edbb6015437" providerId="ADAL" clId="{F8548E90-2F71-468D-9A70-9257D9DAEB35}" dt="2021-05-08T17:29:46.693" v="8414" actId="1076"/>
          <ac:cxnSpMkLst>
            <pc:docMk/>
            <pc:sldMk cId="2161227865" sldId="354"/>
            <ac:cxnSpMk id="10" creationId="{82E43274-6948-484C-B714-4D582C8967F9}"/>
          </ac:cxnSpMkLst>
        </pc:cxnChg>
        <pc:cxnChg chg="del">
          <ac:chgData name="Hin Fung LEUNG" userId="3b2ef1ca-7485-4d49-ac52-0edbb6015437" providerId="ADAL" clId="{F8548E90-2F71-468D-9A70-9257D9DAEB35}" dt="2021-05-08T17:24:39.022" v="8243" actId="478"/>
          <ac:cxnSpMkLst>
            <pc:docMk/>
            <pc:sldMk cId="2161227865" sldId="354"/>
            <ac:cxnSpMk id="11" creationId="{79585FB1-125D-4A7F-8582-E4B2E0037002}"/>
          </ac:cxnSpMkLst>
        </pc:cxnChg>
        <pc:cxnChg chg="del">
          <ac:chgData name="Hin Fung LEUNG" userId="3b2ef1ca-7485-4d49-ac52-0edbb6015437" providerId="ADAL" clId="{F8548E90-2F71-468D-9A70-9257D9DAEB35}" dt="2021-05-08T17:24:39.022" v="8243" actId="478"/>
          <ac:cxnSpMkLst>
            <pc:docMk/>
            <pc:sldMk cId="2161227865" sldId="354"/>
            <ac:cxnSpMk id="12" creationId="{CABDBF44-FE2F-4A38-9C1C-6D53C52B642D}"/>
          </ac:cxnSpMkLst>
        </pc:cxnChg>
        <pc:cxnChg chg="add mod">
          <ac:chgData name="Hin Fung LEUNG" userId="3b2ef1ca-7485-4d49-ac52-0edbb6015437" providerId="ADAL" clId="{F8548E90-2F71-468D-9A70-9257D9DAEB35}" dt="2021-05-08T17:29:46.693" v="8414" actId="1076"/>
          <ac:cxnSpMkLst>
            <pc:docMk/>
            <pc:sldMk cId="2161227865" sldId="354"/>
            <ac:cxnSpMk id="18" creationId="{B2535598-481D-4C90-B9E0-609BA27E5D00}"/>
          </ac:cxnSpMkLst>
        </pc:cxnChg>
        <pc:cxnChg chg="add del mod">
          <ac:chgData name="Hin Fung LEUNG" userId="3b2ef1ca-7485-4d49-ac52-0edbb6015437" providerId="ADAL" clId="{F8548E90-2F71-468D-9A70-9257D9DAEB35}" dt="2021-05-08T17:30:31.397" v="8422" actId="478"/>
          <ac:cxnSpMkLst>
            <pc:docMk/>
            <pc:sldMk cId="2161227865" sldId="354"/>
            <ac:cxnSpMk id="22" creationId="{EFA583FA-09DC-4998-B9E7-4746188271C9}"/>
          </ac:cxnSpMkLst>
        </pc:cxnChg>
        <pc:cxnChg chg="add mod">
          <ac:chgData name="Hin Fung LEUNG" userId="3b2ef1ca-7485-4d49-ac52-0edbb6015437" providerId="ADAL" clId="{F8548E90-2F71-468D-9A70-9257D9DAEB35}" dt="2021-05-08T17:31:20.627" v="8427" actId="1076"/>
          <ac:cxnSpMkLst>
            <pc:docMk/>
            <pc:sldMk cId="2161227865" sldId="354"/>
            <ac:cxnSpMk id="24" creationId="{3C916178-459C-4F4F-947D-AB24FB1D6125}"/>
          </ac:cxnSpMkLst>
        </pc:cxnChg>
        <pc:cxnChg chg="add mod">
          <ac:chgData name="Hin Fung LEUNG" userId="3b2ef1ca-7485-4d49-ac52-0edbb6015437" providerId="ADAL" clId="{F8548E90-2F71-468D-9A70-9257D9DAEB35}" dt="2021-05-08T17:34:41.811" v="8483" actId="693"/>
          <ac:cxnSpMkLst>
            <pc:docMk/>
            <pc:sldMk cId="2161227865" sldId="354"/>
            <ac:cxnSpMk id="28" creationId="{1FCD1123-F2E8-4F88-8F42-FA9A85DD3DEF}"/>
          </ac:cxnSpMkLst>
        </pc:cxnChg>
      </pc:sldChg>
      <pc:sldChg chg="new del">
        <pc:chgData name="Hin Fung LEUNG" userId="3b2ef1ca-7485-4d49-ac52-0edbb6015437" providerId="ADAL" clId="{F8548E90-2F71-468D-9A70-9257D9DAEB35}" dt="2021-05-08T17:24:31.406" v="8241" actId="47"/>
        <pc:sldMkLst>
          <pc:docMk/>
          <pc:sldMk cId="3432735311" sldId="354"/>
        </pc:sldMkLst>
      </pc:sldChg>
      <pc:sldChg chg="delSp modSp add del mod">
        <pc:chgData name="Hin Fung LEUNG" userId="3b2ef1ca-7485-4d49-ac52-0edbb6015437" providerId="ADAL" clId="{F8548E90-2F71-468D-9A70-9257D9DAEB35}" dt="2021-05-08T17:32:43.197" v="8453" actId="47"/>
        <pc:sldMkLst>
          <pc:docMk/>
          <pc:sldMk cId="1165238768" sldId="355"/>
        </pc:sldMkLst>
        <pc:spChg chg="mod">
          <ac:chgData name="Hin Fung LEUNG" userId="3b2ef1ca-7485-4d49-ac52-0edbb6015437" providerId="ADAL" clId="{F8548E90-2F71-468D-9A70-9257D9DAEB35}" dt="2021-05-08T17:32:37.355" v="8452" actId="20577"/>
          <ac:spMkLst>
            <pc:docMk/>
            <pc:sldMk cId="1165238768" sldId="355"/>
            <ac:spMk id="3" creationId="{E8264090-4603-48A9-93AF-2644F67E72A0}"/>
          </ac:spMkLst>
        </pc:spChg>
        <pc:spChg chg="del">
          <ac:chgData name="Hin Fung LEUNG" userId="3b2ef1ca-7485-4d49-ac52-0edbb6015437" providerId="ADAL" clId="{F8548E90-2F71-468D-9A70-9257D9DAEB35}" dt="2021-05-08T17:32:30.955" v="8429" actId="478"/>
          <ac:spMkLst>
            <pc:docMk/>
            <pc:sldMk cId="1165238768" sldId="355"/>
            <ac:spMk id="8" creationId="{97B2F834-F625-4008-BBDA-E9077E49D37B}"/>
          </ac:spMkLst>
        </pc:spChg>
        <pc:spChg chg="del">
          <ac:chgData name="Hin Fung LEUNG" userId="3b2ef1ca-7485-4d49-ac52-0edbb6015437" providerId="ADAL" clId="{F8548E90-2F71-468D-9A70-9257D9DAEB35}" dt="2021-05-08T17:32:30.955" v="8429" actId="478"/>
          <ac:spMkLst>
            <pc:docMk/>
            <pc:sldMk cId="1165238768" sldId="355"/>
            <ac:spMk id="14" creationId="{425C0684-AB11-4F44-B6EA-4E04DE3035BF}"/>
          </ac:spMkLst>
        </pc:spChg>
        <pc:spChg chg="del">
          <ac:chgData name="Hin Fung LEUNG" userId="3b2ef1ca-7485-4d49-ac52-0edbb6015437" providerId="ADAL" clId="{F8548E90-2F71-468D-9A70-9257D9DAEB35}" dt="2021-05-08T17:32:30.955" v="8429" actId="478"/>
          <ac:spMkLst>
            <pc:docMk/>
            <pc:sldMk cId="1165238768" sldId="355"/>
            <ac:spMk id="15" creationId="{4B299BC0-990B-43AD-A8C8-E39553D8FA15}"/>
          </ac:spMkLst>
        </pc:spChg>
        <pc:spChg chg="del">
          <ac:chgData name="Hin Fung LEUNG" userId="3b2ef1ca-7485-4d49-ac52-0edbb6015437" providerId="ADAL" clId="{F8548E90-2F71-468D-9A70-9257D9DAEB35}" dt="2021-05-08T17:32:30.955" v="8429" actId="478"/>
          <ac:spMkLst>
            <pc:docMk/>
            <pc:sldMk cId="1165238768" sldId="355"/>
            <ac:spMk id="20" creationId="{D8D31123-5C53-4114-8CBB-6903F030297A}"/>
          </ac:spMkLst>
        </pc:spChg>
        <pc:cxnChg chg="del mod">
          <ac:chgData name="Hin Fung LEUNG" userId="3b2ef1ca-7485-4d49-ac52-0edbb6015437" providerId="ADAL" clId="{F8548E90-2F71-468D-9A70-9257D9DAEB35}" dt="2021-05-08T17:32:30.955" v="8429" actId="478"/>
          <ac:cxnSpMkLst>
            <pc:docMk/>
            <pc:sldMk cId="1165238768" sldId="355"/>
            <ac:cxnSpMk id="10" creationId="{82E43274-6948-484C-B714-4D582C8967F9}"/>
          </ac:cxnSpMkLst>
        </pc:cxnChg>
        <pc:cxnChg chg="del mod">
          <ac:chgData name="Hin Fung LEUNG" userId="3b2ef1ca-7485-4d49-ac52-0edbb6015437" providerId="ADAL" clId="{F8548E90-2F71-468D-9A70-9257D9DAEB35}" dt="2021-05-08T17:32:30.955" v="8429" actId="478"/>
          <ac:cxnSpMkLst>
            <pc:docMk/>
            <pc:sldMk cId="1165238768" sldId="355"/>
            <ac:cxnSpMk id="18" creationId="{B2535598-481D-4C90-B9E0-609BA27E5D00}"/>
          </ac:cxnSpMkLst>
        </pc:cxnChg>
        <pc:cxnChg chg="del mod">
          <ac:chgData name="Hin Fung LEUNG" userId="3b2ef1ca-7485-4d49-ac52-0edbb6015437" providerId="ADAL" clId="{F8548E90-2F71-468D-9A70-9257D9DAEB35}" dt="2021-05-08T17:32:30.955" v="8429" actId="478"/>
          <ac:cxnSpMkLst>
            <pc:docMk/>
            <pc:sldMk cId="1165238768" sldId="355"/>
            <ac:cxnSpMk id="24" creationId="{3C916178-459C-4F4F-947D-AB24FB1D6125}"/>
          </ac:cxnSpMkLst>
        </pc:cxnChg>
      </pc:sldChg>
      <pc:sldChg chg="addSp delSp modSp new del mod modAnim">
        <pc:chgData name="Hin Fung LEUNG" userId="3b2ef1ca-7485-4d49-ac52-0edbb6015437" providerId="ADAL" clId="{F8548E90-2F71-468D-9A70-9257D9DAEB35}" dt="2021-05-09T14:16:43.787" v="9783" actId="47"/>
        <pc:sldMkLst>
          <pc:docMk/>
          <pc:sldMk cId="3101762761" sldId="355"/>
        </pc:sldMkLst>
        <pc:spChg chg="mod">
          <ac:chgData name="Hin Fung LEUNG" userId="3b2ef1ca-7485-4d49-ac52-0edbb6015437" providerId="ADAL" clId="{F8548E90-2F71-468D-9A70-9257D9DAEB35}" dt="2021-05-08T18:25:08.618" v="9640" actId="14100"/>
          <ac:spMkLst>
            <pc:docMk/>
            <pc:sldMk cId="3101762761" sldId="355"/>
            <ac:spMk id="2" creationId="{51EEEFE2-C755-4617-B5D1-AB5072DFAE5C}"/>
          </ac:spMkLst>
        </pc:spChg>
        <pc:spChg chg="del">
          <ac:chgData name="Hin Fung LEUNG" userId="3b2ef1ca-7485-4d49-ac52-0edbb6015437" providerId="ADAL" clId="{F8548E90-2F71-468D-9A70-9257D9DAEB35}" dt="2021-05-08T18:14:38.124" v="9517" actId="478"/>
          <ac:spMkLst>
            <pc:docMk/>
            <pc:sldMk cId="3101762761" sldId="355"/>
            <ac:spMk id="3" creationId="{5AE56D20-45C9-42ED-83FA-073B5E33900D}"/>
          </ac:spMkLst>
        </pc:spChg>
        <pc:spChg chg="add mod">
          <ac:chgData name="Hin Fung LEUNG" userId="3b2ef1ca-7485-4d49-ac52-0edbb6015437" providerId="ADAL" clId="{F8548E90-2F71-468D-9A70-9257D9DAEB35}" dt="2021-05-08T18:15:48.536" v="9607" actId="14100"/>
          <ac:spMkLst>
            <pc:docMk/>
            <pc:sldMk cId="3101762761" sldId="355"/>
            <ac:spMk id="4" creationId="{AE03C8EC-A9C1-4E04-8B46-76DCCBE5AB8C}"/>
          </ac:spMkLst>
        </pc:spChg>
        <pc:picChg chg="add mod">
          <ac:chgData name="Hin Fung LEUNG" userId="3b2ef1ca-7485-4d49-ac52-0edbb6015437" providerId="ADAL" clId="{F8548E90-2F71-468D-9A70-9257D9DAEB35}" dt="2021-05-08T18:23:49.909" v="9629" actId="1076"/>
          <ac:picMkLst>
            <pc:docMk/>
            <pc:sldMk cId="3101762761" sldId="355"/>
            <ac:picMk id="5" creationId="{98A432B8-E016-4D99-AB9C-2E2BAE9C5FEF}"/>
          </ac:picMkLst>
        </pc:picChg>
      </pc:sldChg>
      <pc:sldChg chg="addSp modSp add del mod ord modAnim">
        <pc:chgData name="Hin Fung LEUNG" userId="3b2ef1ca-7485-4d49-ac52-0edbb6015437" providerId="ADAL" clId="{F8548E90-2F71-468D-9A70-9257D9DAEB35}" dt="2021-05-09T14:16:38.398" v="9782" actId="47"/>
        <pc:sldMkLst>
          <pc:docMk/>
          <pc:sldMk cId="133659045" sldId="356"/>
        </pc:sldMkLst>
        <pc:spChg chg="mod">
          <ac:chgData name="Hin Fung LEUNG" userId="3b2ef1ca-7485-4d49-ac52-0edbb6015437" providerId="ADAL" clId="{F8548E90-2F71-468D-9A70-9257D9DAEB35}" dt="2021-05-08T18:25:19.277" v="9651" actId="14100"/>
          <ac:spMkLst>
            <pc:docMk/>
            <pc:sldMk cId="133659045" sldId="356"/>
            <ac:spMk id="2" creationId="{51EEEFE2-C755-4617-B5D1-AB5072DFAE5C}"/>
          </ac:spMkLst>
        </pc:spChg>
        <pc:picChg chg="add mod">
          <ac:chgData name="Hin Fung LEUNG" userId="3b2ef1ca-7485-4d49-ac52-0edbb6015437" providerId="ADAL" clId="{F8548E90-2F71-468D-9A70-9257D9DAEB35}" dt="2021-05-08T18:25:49.761" v="9656" actId="14100"/>
          <ac:picMkLst>
            <pc:docMk/>
            <pc:sldMk cId="133659045" sldId="356"/>
            <ac:picMk id="3" creationId="{8C054587-5B7E-4508-96CE-82E93CEC3310}"/>
          </ac:picMkLst>
        </pc:picChg>
      </pc:sldChg>
      <pc:sldMasterChg chg="modSldLayout">
        <pc:chgData name="Hin Fung LEUNG" userId="3b2ef1ca-7485-4d49-ac52-0edbb6015437" providerId="ADAL" clId="{F8548E90-2F71-468D-9A70-9257D9DAEB35}" dt="2021-05-08T05:41:05.634" v="3084" actId="255"/>
        <pc:sldMasterMkLst>
          <pc:docMk/>
          <pc:sldMasterMk cId="251692188" sldId="2147483889"/>
        </pc:sldMasterMkLst>
        <pc:sldLayoutChg chg="modSp">
          <pc:chgData name="Hin Fung LEUNG" userId="3b2ef1ca-7485-4d49-ac52-0edbb6015437" providerId="ADAL" clId="{F8548E90-2F71-468D-9A70-9257D9DAEB35}" dt="2021-05-08T05:41:05.634" v="3084" actId="255"/>
          <pc:sldLayoutMkLst>
            <pc:docMk/>
            <pc:sldMasterMk cId="251692188" sldId="2147483889"/>
            <pc:sldLayoutMk cId="1012564717" sldId="2147483892"/>
          </pc:sldLayoutMkLst>
          <pc:spChg chg="mod">
            <ac:chgData name="Hin Fung LEUNG" userId="3b2ef1ca-7485-4d49-ac52-0edbb6015437" providerId="ADAL" clId="{F8548E90-2F71-468D-9A70-9257D9DAEB35}" dt="2021-05-08T05:41:05.634" v="3084" actId="255"/>
            <ac:spMkLst>
              <pc:docMk/>
              <pc:sldMasterMk cId="251692188" sldId="2147483889"/>
              <pc:sldLayoutMk cId="1012564717" sldId="2147483892"/>
              <ac:spMk id="17" creationId="{00000000-0000-0000-0000-000000000000}"/>
            </ac:spMkLst>
          </pc:spChg>
        </pc:sldLayoutChg>
        <pc:sldLayoutChg chg="modSp">
          <pc:chgData name="Hin Fung LEUNG" userId="3b2ef1ca-7485-4d49-ac52-0edbb6015437" providerId="ADAL" clId="{F8548E90-2F71-468D-9A70-9257D9DAEB35}" dt="2021-05-08T05:40:03.063" v="3083" actId="255"/>
          <pc:sldLayoutMkLst>
            <pc:docMk/>
            <pc:sldMasterMk cId="251692188" sldId="2147483889"/>
            <pc:sldLayoutMk cId="1012564717" sldId="2147483927"/>
          </pc:sldLayoutMkLst>
          <pc:spChg chg="mod">
            <ac:chgData name="Hin Fung LEUNG" userId="3b2ef1ca-7485-4d49-ac52-0edbb6015437" providerId="ADAL" clId="{F8548E90-2F71-468D-9A70-9257D9DAEB35}" dt="2021-05-08T05:40:03.063" v="3083" actId="255"/>
            <ac:spMkLst>
              <pc:docMk/>
              <pc:sldMasterMk cId="251692188" sldId="2147483889"/>
              <pc:sldLayoutMk cId="1012564717" sldId="2147483927"/>
              <ac:spMk id="17" creationId="{00000000-0000-0000-0000-000000000000}"/>
            </ac:spMkLst>
          </pc:spChg>
        </pc:sldLayoutChg>
      </pc:sldMasterChg>
      <pc:sldMasterChg chg="modSldLayout">
        <pc:chgData name="Hin Fung LEUNG" userId="3b2ef1ca-7485-4d49-ac52-0edbb6015437" providerId="ADAL" clId="{F8548E90-2F71-468D-9A70-9257D9DAEB35}" dt="2021-05-06T12:15:39.227" v="116" actId="14100"/>
        <pc:sldMasterMkLst>
          <pc:docMk/>
          <pc:sldMasterMk cId="251692188" sldId="2147483927"/>
        </pc:sldMasterMkLst>
        <pc:sldLayoutChg chg="modSp mod">
          <pc:chgData name="Hin Fung LEUNG" userId="3b2ef1ca-7485-4d49-ac52-0edbb6015437" providerId="ADAL" clId="{F8548E90-2F71-468D-9A70-9257D9DAEB35}" dt="2021-05-06T12:15:39.227" v="116" actId="14100"/>
          <pc:sldLayoutMkLst>
            <pc:docMk/>
            <pc:sldMasterMk cId="251692188" sldId="2147483927"/>
            <pc:sldLayoutMk cId="1012564717" sldId="2147483927"/>
          </pc:sldLayoutMkLst>
          <pc:spChg chg="mod">
            <ac:chgData name="Hin Fung LEUNG" userId="3b2ef1ca-7485-4d49-ac52-0edbb6015437" providerId="ADAL" clId="{F8548E90-2F71-468D-9A70-9257D9DAEB35}" dt="2021-05-06T12:15:31.172" v="115" actId="14100"/>
            <ac:spMkLst>
              <pc:docMk/>
              <pc:sldMasterMk cId="251692188" sldId="2147483927"/>
              <pc:sldLayoutMk cId="1012564717" sldId="2147483927"/>
              <ac:spMk id="16" creationId="{00000000-0000-0000-0000-000000000000}"/>
            </ac:spMkLst>
          </pc:spChg>
          <pc:spChg chg="mod">
            <ac:chgData name="Hin Fung LEUNG" userId="3b2ef1ca-7485-4d49-ac52-0edbb6015437" providerId="ADAL" clId="{F8548E90-2F71-468D-9A70-9257D9DAEB35}" dt="2021-05-06T12:15:39.227" v="116" actId="14100"/>
            <ac:spMkLst>
              <pc:docMk/>
              <pc:sldMasterMk cId="251692188" sldId="2147483927"/>
              <pc:sldLayoutMk cId="1012564717" sldId="2147483927"/>
              <ac:spMk id="17" creationId="{00000000-0000-0000-0000-000000000000}"/>
            </ac:spMkLst>
          </pc:spChg>
        </pc:sldLayoutChg>
      </pc:sldMasterChg>
    </pc:docChg>
  </pc:docChgLst>
  <pc:docChgLst>
    <pc:chgData name="Ming San TO" userId="S::msto@connect.ust.hk::61485601-c5c3-450b-9fb7-a7a0ac2f7bea" providerId="AD" clId="Web-{56B88921-C8CB-4EBA-9704-DB127949B857}"/>
    <pc:docChg chg="delSld">
      <pc:chgData name="Ming San TO" userId="S::msto@connect.ust.hk::61485601-c5c3-450b-9fb7-a7a0ac2f7bea" providerId="AD" clId="Web-{56B88921-C8CB-4EBA-9704-DB127949B857}" dt="2021-05-01T15:45:34.618" v="30"/>
      <pc:docMkLst>
        <pc:docMk/>
      </pc:docMkLst>
      <pc:sldChg chg="del">
        <pc:chgData name="Ming San TO" userId="S::msto@connect.ust.hk::61485601-c5c3-450b-9fb7-a7a0ac2f7bea" providerId="AD" clId="Web-{56B88921-C8CB-4EBA-9704-DB127949B857}" dt="2021-05-01T15:45:08.680" v="0"/>
        <pc:sldMkLst>
          <pc:docMk/>
          <pc:sldMk cId="3821382794" sldId="258"/>
        </pc:sldMkLst>
      </pc:sldChg>
      <pc:sldChg chg="del">
        <pc:chgData name="Ming San TO" userId="S::msto@connect.ust.hk::61485601-c5c3-450b-9fb7-a7a0ac2f7bea" providerId="AD" clId="Web-{56B88921-C8CB-4EBA-9704-DB127949B857}" dt="2021-05-01T15:45:34.197" v="29"/>
        <pc:sldMkLst>
          <pc:docMk/>
          <pc:sldMk cId="2393099009" sldId="259"/>
        </pc:sldMkLst>
      </pc:sldChg>
      <pc:sldChg chg="del">
        <pc:chgData name="Ming San TO" userId="S::msto@connect.ust.hk::61485601-c5c3-450b-9fb7-a7a0ac2f7bea" providerId="AD" clId="Web-{56B88921-C8CB-4EBA-9704-DB127949B857}" dt="2021-05-01T15:45:33.462" v="28"/>
        <pc:sldMkLst>
          <pc:docMk/>
          <pc:sldMk cId="2788125657" sldId="260"/>
        </pc:sldMkLst>
      </pc:sldChg>
      <pc:sldChg chg="del">
        <pc:chgData name="Ming San TO" userId="S::msto@connect.ust.hk::61485601-c5c3-450b-9fb7-a7a0ac2f7bea" providerId="AD" clId="Web-{56B88921-C8CB-4EBA-9704-DB127949B857}" dt="2021-05-01T15:45:32.806" v="27"/>
        <pc:sldMkLst>
          <pc:docMk/>
          <pc:sldMk cId="2661058553" sldId="261"/>
        </pc:sldMkLst>
      </pc:sldChg>
      <pc:sldChg chg="del">
        <pc:chgData name="Ming San TO" userId="S::msto@connect.ust.hk::61485601-c5c3-450b-9fb7-a7a0ac2f7bea" providerId="AD" clId="Web-{56B88921-C8CB-4EBA-9704-DB127949B857}" dt="2021-05-01T15:45:32.103" v="26"/>
        <pc:sldMkLst>
          <pc:docMk/>
          <pc:sldMk cId="3393658459" sldId="262"/>
        </pc:sldMkLst>
      </pc:sldChg>
      <pc:sldChg chg="del">
        <pc:chgData name="Ming San TO" userId="S::msto@connect.ust.hk::61485601-c5c3-450b-9fb7-a7a0ac2f7bea" providerId="AD" clId="Web-{56B88921-C8CB-4EBA-9704-DB127949B857}" dt="2021-05-01T15:45:31.572" v="25"/>
        <pc:sldMkLst>
          <pc:docMk/>
          <pc:sldMk cId="1113563551" sldId="263"/>
        </pc:sldMkLst>
      </pc:sldChg>
      <pc:sldChg chg="del">
        <pc:chgData name="Ming San TO" userId="S::msto@connect.ust.hk::61485601-c5c3-450b-9fb7-a7a0ac2f7bea" providerId="AD" clId="Web-{56B88921-C8CB-4EBA-9704-DB127949B857}" dt="2021-05-01T15:45:30.931" v="24"/>
        <pc:sldMkLst>
          <pc:docMk/>
          <pc:sldMk cId="2315516616" sldId="264"/>
        </pc:sldMkLst>
      </pc:sldChg>
      <pc:sldChg chg="del">
        <pc:chgData name="Ming San TO" userId="S::msto@connect.ust.hk::61485601-c5c3-450b-9fb7-a7a0ac2f7bea" providerId="AD" clId="Web-{56B88921-C8CB-4EBA-9704-DB127949B857}" dt="2021-05-01T15:45:09.477" v="1"/>
        <pc:sldMkLst>
          <pc:docMk/>
          <pc:sldMk cId="3373428237" sldId="265"/>
        </pc:sldMkLst>
      </pc:sldChg>
      <pc:sldChg chg="del">
        <pc:chgData name="Ming San TO" userId="S::msto@connect.ust.hk::61485601-c5c3-450b-9fb7-a7a0ac2f7bea" providerId="AD" clId="Web-{56B88921-C8CB-4EBA-9704-DB127949B857}" dt="2021-05-01T15:45:09.915" v="2"/>
        <pc:sldMkLst>
          <pc:docMk/>
          <pc:sldMk cId="3849416427" sldId="266"/>
        </pc:sldMkLst>
      </pc:sldChg>
      <pc:sldChg chg="del">
        <pc:chgData name="Ming San TO" userId="S::msto@connect.ust.hk::61485601-c5c3-450b-9fb7-a7a0ac2f7bea" providerId="AD" clId="Web-{56B88921-C8CB-4EBA-9704-DB127949B857}" dt="2021-05-01T15:45:11.180" v="3"/>
        <pc:sldMkLst>
          <pc:docMk/>
          <pc:sldMk cId="758907518" sldId="267"/>
        </pc:sldMkLst>
      </pc:sldChg>
      <pc:sldChg chg="del">
        <pc:chgData name="Ming San TO" userId="S::msto@connect.ust.hk::61485601-c5c3-450b-9fb7-a7a0ac2f7bea" providerId="AD" clId="Web-{56B88921-C8CB-4EBA-9704-DB127949B857}" dt="2021-05-01T15:45:14.040" v="4"/>
        <pc:sldMkLst>
          <pc:docMk/>
          <pc:sldMk cId="965868509" sldId="268"/>
        </pc:sldMkLst>
      </pc:sldChg>
      <pc:sldChg chg="del">
        <pc:chgData name="Ming San TO" userId="S::msto@connect.ust.hk::61485601-c5c3-450b-9fb7-a7a0ac2f7bea" providerId="AD" clId="Web-{56B88921-C8CB-4EBA-9704-DB127949B857}" dt="2021-05-01T15:45:14.556" v="5"/>
        <pc:sldMkLst>
          <pc:docMk/>
          <pc:sldMk cId="2163243476" sldId="269"/>
        </pc:sldMkLst>
      </pc:sldChg>
      <pc:sldChg chg="del">
        <pc:chgData name="Ming San TO" userId="S::msto@connect.ust.hk::61485601-c5c3-450b-9fb7-a7a0ac2f7bea" providerId="AD" clId="Web-{56B88921-C8CB-4EBA-9704-DB127949B857}" dt="2021-05-01T15:45:16.977" v="6"/>
        <pc:sldMkLst>
          <pc:docMk/>
          <pc:sldMk cId="2990958333" sldId="270"/>
        </pc:sldMkLst>
      </pc:sldChg>
      <pc:sldChg chg="del">
        <pc:chgData name="Ming San TO" userId="S::msto@connect.ust.hk::61485601-c5c3-450b-9fb7-a7a0ac2f7bea" providerId="AD" clId="Web-{56B88921-C8CB-4EBA-9704-DB127949B857}" dt="2021-05-01T15:45:17.462" v="7"/>
        <pc:sldMkLst>
          <pc:docMk/>
          <pc:sldMk cId="3058146219" sldId="271"/>
        </pc:sldMkLst>
      </pc:sldChg>
      <pc:sldChg chg="del">
        <pc:chgData name="Ming San TO" userId="S::msto@connect.ust.hk::61485601-c5c3-450b-9fb7-a7a0ac2f7bea" providerId="AD" clId="Web-{56B88921-C8CB-4EBA-9704-DB127949B857}" dt="2021-05-01T15:45:18.431" v="8"/>
        <pc:sldMkLst>
          <pc:docMk/>
          <pc:sldMk cId="2577714767" sldId="272"/>
        </pc:sldMkLst>
      </pc:sldChg>
      <pc:sldChg chg="del">
        <pc:chgData name="Ming San TO" userId="S::msto@connect.ust.hk::61485601-c5c3-450b-9fb7-a7a0ac2f7bea" providerId="AD" clId="Web-{56B88921-C8CB-4EBA-9704-DB127949B857}" dt="2021-05-01T15:45:19.118" v="9"/>
        <pc:sldMkLst>
          <pc:docMk/>
          <pc:sldMk cId="638908824" sldId="273"/>
        </pc:sldMkLst>
      </pc:sldChg>
      <pc:sldChg chg="del">
        <pc:chgData name="Ming San TO" userId="S::msto@connect.ust.hk::61485601-c5c3-450b-9fb7-a7a0ac2f7bea" providerId="AD" clId="Web-{56B88921-C8CB-4EBA-9704-DB127949B857}" dt="2021-05-01T15:45:19.821" v="10"/>
        <pc:sldMkLst>
          <pc:docMk/>
          <pc:sldMk cId="2697088574" sldId="274"/>
        </pc:sldMkLst>
      </pc:sldChg>
      <pc:sldChg chg="del">
        <pc:chgData name="Ming San TO" userId="S::msto@connect.ust.hk::61485601-c5c3-450b-9fb7-a7a0ac2f7bea" providerId="AD" clId="Web-{56B88921-C8CB-4EBA-9704-DB127949B857}" dt="2021-05-01T15:45:20.571" v="11"/>
        <pc:sldMkLst>
          <pc:docMk/>
          <pc:sldMk cId="3695722055" sldId="275"/>
        </pc:sldMkLst>
      </pc:sldChg>
      <pc:sldChg chg="del">
        <pc:chgData name="Ming San TO" userId="S::msto@connect.ust.hk::61485601-c5c3-450b-9fb7-a7a0ac2f7bea" providerId="AD" clId="Web-{56B88921-C8CB-4EBA-9704-DB127949B857}" dt="2021-05-01T15:45:21.181" v="12"/>
        <pc:sldMkLst>
          <pc:docMk/>
          <pc:sldMk cId="3869564208" sldId="276"/>
        </pc:sldMkLst>
      </pc:sldChg>
      <pc:sldChg chg="del">
        <pc:chgData name="Ming San TO" userId="S::msto@connect.ust.hk::61485601-c5c3-450b-9fb7-a7a0ac2f7bea" providerId="AD" clId="Web-{56B88921-C8CB-4EBA-9704-DB127949B857}" dt="2021-05-01T15:45:21.603" v="13"/>
        <pc:sldMkLst>
          <pc:docMk/>
          <pc:sldMk cId="242961329" sldId="277"/>
        </pc:sldMkLst>
      </pc:sldChg>
      <pc:sldChg chg="del">
        <pc:chgData name="Ming San TO" userId="S::msto@connect.ust.hk::61485601-c5c3-450b-9fb7-a7a0ac2f7bea" providerId="AD" clId="Web-{56B88921-C8CB-4EBA-9704-DB127949B857}" dt="2021-05-01T15:45:22.556" v="14"/>
        <pc:sldMkLst>
          <pc:docMk/>
          <pc:sldMk cId="3845672721" sldId="278"/>
        </pc:sldMkLst>
      </pc:sldChg>
      <pc:sldChg chg="del">
        <pc:chgData name="Ming San TO" userId="S::msto@connect.ust.hk::61485601-c5c3-450b-9fb7-a7a0ac2f7bea" providerId="AD" clId="Web-{56B88921-C8CB-4EBA-9704-DB127949B857}" dt="2021-05-01T15:45:23.196" v="15"/>
        <pc:sldMkLst>
          <pc:docMk/>
          <pc:sldMk cId="110205708" sldId="279"/>
        </pc:sldMkLst>
      </pc:sldChg>
      <pc:sldChg chg="del">
        <pc:chgData name="Ming San TO" userId="S::msto@connect.ust.hk::61485601-c5c3-450b-9fb7-a7a0ac2f7bea" providerId="AD" clId="Web-{56B88921-C8CB-4EBA-9704-DB127949B857}" dt="2021-05-01T15:45:23.743" v="16"/>
        <pc:sldMkLst>
          <pc:docMk/>
          <pc:sldMk cId="3247897493" sldId="280"/>
        </pc:sldMkLst>
      </pc:sldChg>
      <pc:sldChg chg="del">
        <pc:chgData name="Ming San TO" userId="S::msto@connect.ust.hk::61485601-c5c3-450b-9fb7-a7a0ac2f7bea" providerId="AD" clId="Web-{56B88921-C8CB-4EBA-9704-DB127949B857}" dt="2021-05-01T15:45:24.306" v="17"/>
        <pc:sldMkLst>
          <pc:docMk/>
          <pc:sldMk cId="2105661313" sldId="281"/>
        </pc:sldMkLst>
      </pc:sldChg>
      <pc:sldChg chg="del">
        <pc:chgData name="Ming San TO" userId="S::msto@connect.ust.hk::61485601-c5c3-450b-9fb7-a7a0ac2f7bea" providerId="AD" clId="Web-{56B88921-C8CB-4EBA-9704-DB127949B857}" dt="2021-05-01T15:45:24.650" v="18"/>
        <pc:sldMkLst>
          <pc:docMk/>
          <pc:sldMk cId="949814830" sldId="282"/>
        </pc:sldMkLst>
      </pc:sldChg>
      <pc:sldChg chg="del">
        <pc:chgData name="Ming San TO" userId="S::msto@connect.ust.hk::61485601-c5c3-450b-9fb7-a7a0ac2f7bea" providerId="AD" clId="Web-{56B88921-C8CB-4EBA-9704-DB127949B857}" dt="2021-05-01T15:45:25.509" v="19"/>
        <pc:sldMkLst>
          <pc:docMk/>
          <pc:sldMk cId="912733110" sldId="283"/>
        </pc:sldMkLst>
      </pc:sldChg>
      <pc:sldChg chg="del">
        <pc:chgData name="Ming San TO" userId="S::msto@connect.ust.hk::61485601-c5c3-450b-9fb7-a7a0ac2f7bea" providerId="AD" clId="Web-{56B88921-C8CB-4EBA-9704-DB127949B857}" dt="2021-05-01T15:45:28.071" v="20"/>
        <pc:sldMkLst>
          <pc:docMk/>
          <pc:sldMk cId="2281743226" sldId="284"/>
        </pc:sldMkLst>
      </pc:sldChg>
      <pc:sldChg chg="del">
        <pc:chgData name="Ming San TO" userId="S::msto@connect.ust.hk::61485601-c5c3-450b-9fb7-a7a0ac2f7bea" providerId="AD" clId="Web-{56B88921-C8CB-4EBA-9704-DB127949B857}" dt="2021-05-01T15:45:28.665" v="21"/>
        <pc:sldMkLst>
          <pc:docMk/>
          <pc:sldMk cId="1916390166" sldId="285"/>
        </pc:sldMkLst>
      </pc:sldChg>
      <pc:sldChg chg="del">
        <pc:chgData name="Ming San TO" userId="S::msto@connect.ust.hk::61485601-c5c3-450b-9fb7-a7a0ac2f7bea" providerId="AD" clId="Web-{56B88921-C8CB-4EBA-9704-DB127949B857}" dt="2021-05-01T15:45:29.650" v="22"/>
        <pc:sldMkLst>
          <pc:docMk/>
          <pc:sldMk cId="463950379" sldId="286"/>
        </pc:sldMkLst>
      </pc:sldChg>
      <pc:sldChg chg="del">
        <pc:chgData name="Ming San TO" userId="S::msto@connect.ust.hk::61485601-c5c3-450b-9fb7-a7a0ac2f7bea" providerId="AD" clId="Web-{56B88921-C8CB-4EBA-9704-DB127949B857}" dt="2021-05-01T15:45:30.243" v="23"/>
        <pc:sldMkLst>
          <pc:docMk/>
          <pc:sldMk cId="1088650695" sldId="287"/>
        </pc:sldMkLst>
      </pc:sldChg>
      <pc:sldChg chg="del">
        <pc:chgData name="Ming San TO" userId="S::msto@connect.ust.hk::61485601-c5c3-450b-9fb7-a7a0ac2f7bea" providerId="AD" clId="Web-{56B88921-C8CB-4EBA-9704-DB127949B857}" dt="2021-05-01T15:45:34.618" v="30"/>
        <pc:sldMkLst>
          <pc:docMk/>
          <pc:sldMk cId="765135375" sldId="288"/>
        </pc:sldMkLst>
      </pc:sldChg>
    </pc:docChg>
  </pc:docChgLst>
  <pc:docChgLst>
    <pc:chgData name="Ming San TO" userId="61485601-c5c3-450b-9fb7-a7a0ac2f7bea" providerId="ADAL" clId="{B523FCF8-B832-5F48-8263-6035AFF62EA4}"/>
    <pc:docChg chg="undo custSel addSld delSld modSld sldOrd modShowInfo">
      <pc:chgData name="Ming San TO" userId="61485601-c5c3-450b-9fb7-a7a0ac2f7bea" providerId="ADAL" clId="{B523FCF8-B832-5F48-8263-6035AFF62EA4}" dt="2021-05-09T19:22:22.544" v="3876" actId="20577"/>
      <pc:docMkLst>
        <pc:docMk/>
      </pc:docMkLst>
      <pc:sldChg chg="addSp delSp modSp">
        <pc:chgData name="Ming San TO" userId="61485601-c5c3-450b-9fb7-a7a0ac2f7bea" providerId="ADAL" clId="{B523FCF8-B832-5F48-8263-6035AFF62EA4}" dt="2021-05-08T09:33:59.299" v="3282" actId="20577"/>
        <pc:sldMkLst>
          <pc:docMk/>
          <pc:sldMk cId="2592129946" sldId="256"/>
        </pc:sldMkLst>
        <pc:spChg chg="mod">
          <ac:chgData name="Ming San TO" userId="61485601-c5c3-450b-9fb7-a7a0ac2f7bea" providerId="ADAL" clId="{B523FCF8-B832-5F48-8263-6035AFF62EA4}" dt="2021-05-06T11:30:35.634" v="492" actId="1076"/>
          <ac:spMkLst>
            <pc:docMk/>
            <pc:sldMk cId="2592129946" sldId="256"/>
            <ac:spMk id="2" creationId="{00000000-0000-0000-0000-000000000000}"/>
          </ac:spMkLst>
        </pc:spChg>
        <pc:spChg chg="mod">
          <ac:chgData name="Ming San TO" userId="61485601-c5c3-450b-9fb7-a7a0ac2f7bea" providerId="ADAL" clId="{B523FCF8-B832-5F48-8263-6035AFF62EA4}" dt="2021-05-01T15:50:26.008" v="20" actId="1076"/>
          <ac:spMkLst>
            <pc:docMk/>
            <pc:sldMk cId="2592129946" sldId="256"/>
            <ac:spMk id="3" creationId="{00000000-0000-0000-0000-000000000000}"/>
          </ac:spMkLst>
        </pc:spChg>
        <pc:spChg chg="add del mod">
          <ac:chgData name="Ming San TO" userId="61485601-c5c3-450b-9fb7-a7a0ac2f7bea" providerId="ADAL" clId="{B523FCF8-B832-5F48-8263-6035AFF62EA4}" dt="2021-05-06T11:20:12.886" v="163" actId="478"/>
          <ac:spMkLst>
            <pc:docMk/>
            <pc:sldMk cId="2592129946" sldId="256"/>
            <ac:spMk id="5" creationId="{A8A9FA6E-F24E-2944-B0BF-1DF537C993EB}"/>
          </ac:spMkLst>
        </pc:spChg>
        <pc:spChg chg="add mod">
          <ac:chgData name="Ming San TO" userId="61485601-c5c3-450b-9fb7-a7a0ac2f7bea" providerId="ADAL" clId="{B523FCF8-B832-5F48-8263-6035AFF62EA4}" dt="2021-05-06T11:31:50.675" v="533" actId="1076"/>
          <ac:spMkLst>
            <pc:docMk/>
            <pc:sldMk cId="2592129946" sldId="256"/>
            <ac:spMk id="6" creationId="{1630CB70-F0A6-C344-A7B6-0E8486E96F96}"/>
          </ac:spMkLst>
        </pc:spChg>
        <pc:spChg chg="mod">
          <ac:chgData name="Ming San TO" userId="61485601-c5c3-450b-9fb7-a7a0ac2f7bea" providerId="ADAL" clId="{B523FCF8-B832-5F48-8263-6035AFF62EA4}" dt="2021-05-08T09:33:59.299" v="3282" actId="20577"/>
          <ac:spMkLst>
            <pc:docMk/>
            <pc:sldMk cId="2592129946" sldId="256"/>
            <ac:spMk id="64" creationId="{D75BFF0C-90C8-4C23-82BD-BA588777C57F}"/>
          </ac:spMkLst>
        </pc:spChg>
      </pc:sldChg>
      <pc:sldChg chg="modSp add">
        <pc:chgData name="Ming San TO" userId="61485601-c5c3-450b-9fb7-a7a0ac2f7bea" providerId="ADAL" clId="{B523FCF8-B832-5F48-8263-6035AFF62EA4}" dt="2021-05-06T17:01:31.546" v="1073" actId="14100"/>
        <pc:sldMkLst>
          <pc:docMk/>
          <pc:sldMk cId="2025253667" sldId="290"/>
        </pc:sldMkLst>
        <pc:spChg chg="mod">
          <ac:chgData name="Ming San TO" userId="61485601-c5c3-450b-9fb7-a7a0ac2f7bea" providerId="ADAL" clId="{B523FCF8-B832-5F48-8263-6035AFF62EA4}" dt="2021-05-01T15:51:17.611" v="47" actId="20577"/>
          <ac:spMkLst>
            <pc:docMk/>
            <pc:sldMk cId="2025253667" sldId="290"/>
            <ac:spMk id="2" creationId="{6C442043-B0BF-F044-B025-194AA5E1BBD1}"/>
          </ac:spMkLst>
        </pc:spChg>
        <pc:spChg chg="mod">
          <ac:chgData name="Ming San TO" userId="61485601-c5c3-450b-9fb7-a7a0ac2f7bea" providerId="ADAL" clId="{B523FCF8-B832-5F48-8263-6035AFF62EA4}" dt="2021-05-06T17:01:31.546" v="1073" actId="14100"/>
          <ac:spMkLst>
            <pc:docMk/>
            <pc:sldMk cId="2025253667" sldId="290"/>
            <ac:spMk id="3" creationId="{69DE87D7-492E-4F97-AE75-B354FD9EF6CE}"/>
          </ac:spMkLst>
        </pc:spChg>
        <pc:spChg chg="mod">
          <ac:chgData name="Ming San TO" userId="61485601-c5c3-450b-9fb7-a7a0ac2f7bea" providerId="ADAL" clId="{B523FCF8-B832-5F48-8263-6035AFF62EA4}" dt="2021-05-06T16:58:38.882" v="1008" actId="207"/>
          <ac:spMkLst>
            <pc:docMk/>
            <pc:sldMk cId="2025253667" sldId="290"/>
            <ac:spMk id="7" creationId="{F278498F-88CD-4523-8474-A51B9A4676F6}"/>
          </ac:spMkLst>
        </pc:spChg>
      </pc:sldChg>
      <pc:sldChg chg="modSp add">
        <pc:chgData name="Ming San TO" userId="61485601-c5c3-450b-9fb7-a7a0ac2f7bea" providerId="ADAL" clId="{B523FCF8-B832-5F48-8263-6035AFF62EA4}" dt="2021-05-07T21:18:03.432" v="3125" actId="20577"/>
        <pc:sldMkLst>
          <pc:docMk/>
          <pc:sldMk cId="4076671716" sldId="291"/>
        </pc:sldMkLst>
        <pc:spChg chg="mod">
          <ac:chgData name="Ming San TO" userId="61485601-c5c3-450b-9fb7-a7a0ac2f7bea" providerId="ADAL" clId="{B523FCF8-B832-5F48-8263-6035AFF62EA4}" dt="2021-05-01T15:51:26.963" v="59" actId="20577"/>
          <ac:spMkLst>
            <pc:docMk/>
            <pc:sldMk cId="4076671716" sldId="291"/>
            <ac:spMk id="2" creationId="{094C8A55-B0CE-1F4A-9E2F-97A687BBD172}"/>
          </ac:spMkLst>
        </pc:spChg>
        <pc:spChg chg="mod">
          <ac:chgData name="Ming San TO" userId="61485601-c5c3-450b-9fb7-a7a0ac2f7bea" providerId="ADAL" clId="{B523FCF8-B832-5F48-8263-6035AFF62EA4}" dt="2021-05-07T21:18:03.432" v="3125" actId="20577"/>
          <ac:spMkLst>
            <pc:docMk/>
            <pc:sldMk cId="4076671716" sldId="291"/>
            <ac:spMk id="4" creationId="{AEB8F614-67CF-460B-93DF-116D0D3940A4}"/>
          </ac:spMkLst>
        </pc:spChg>
        <pc:spChg chg="mod">
          <ac:chgData name="Ming San TO" userId="61485601-c5c3-450b-9fb7-a7a0ac2f7bea" providerId="ADAL" clId="{B523FCF8-B832-5F48-8263-6035AFF62EA4}" dt="2021-05-06T16:58:32.550" v="1007" actId="207"/>
          <ac:spMkLst>
            <pc:docMk/>
            <pc:sldMk cId="4076671716" sldId="291"/>
            <ac:spMk id="7" creationId="{5B7A232B-16A7-4302-A22C-970FB26C4D3D}"/>
          </ac:spMkLst>
        </pc:spChg>
      </pc:sldChg>
      <pc:sldChg chg="modSp add">
        <pc:chgData name="Ming San TO" userId="61485601-c5c3-450b-9fb7-a7a0ac2f7bea" providerId="ADAL" clId="{B523FCF8-B832-5F48-8263-6035AFF62EA4}" dt="2021-05-07T12:01:20.385" v="2861"/>
        <pc:sldMkLst>
          <pc:docMk/>
          <pc:sldMk cId="2349144165" sldId="292"/>
        </pc:sldMkLst>
        <pc:spChg chg="mod">
          <ac:chgData name="Ming San TO" userId="61485601-c5c3-450b-9fb7-a7a0ac2f7bea" providerId="ADAL" clId="{B523FCF8-B832-5F48-8263-6035AFF62EA4}" dt="2021-05-06T16:46:45.418" v="833" actId="14100"/>
          <ac:spMkLst>
            <pc:docMk/>
            <pc:sldMk cId="2349144165" sldId="292"/>
            <ac:spMk id="2" creationId="{2752151E-F748-2049-BDE7-F94B79F6951D}"/>
          </ac:spMkLst>
        </pc:spChg>
        <pc:spChg chg="mod">
          <ac:chgData name="Ming San TO" userId="61485601-c5c3-450b-9fb7-a7a0ac2f7bea" providerId="ADAL" clId="{B523FCF8-B832-5F48-8263-6035AFF62EA4}" dt="2021-05-07T12:01:20.385" v="2861"/>
          <ac:spMkLst>
            <pc:docMk/>
            <pc:sldMk cId="2349144165" sldId="292"/>
            <ac:spMk id="4" creationId="{84C51BFC-42A6-4006-BF85-A9B75ED84EFE}"/>
          </ac:spMkLst>
        </pc:spChg>
        <pc:spChg chg="mod">
          <ac:chgData name="Ming San TO" userId="61485601-c5c3-450b-9fb7-a7a0ac2f7bea" providerId="ADAL" clId="{B523FCF8-B832-5F48-8263-6035AFF62EA4}" dt="2021-05-06T16:58:28.145" v="1006" actId="207"/>
          <ac:spMkLst>
            <pc:docMk/>
            <pc:sldMk cId="2349144165" sldId="292"/>
            <ac:spMk id="7" creationId="{93F383D7-A170-4CFC-ABBD-492ADC63D281}"/>
          </ac:spMkLst>
        </pc:spChg>
      </pc:sldChg>
      <pc:sldChg chg="addSp delSp modSp add">
        <pc:chgData name="Ming San TO" userId="61485601-c5c3-450b-9fb7-a7a0ac2f7bea" providerId="ADAL" clId="{B523FCF8-B832-5F48-8263-6035AFF62EA4}" dt="2021-05-08T09:30:39.914" v="3263" actId="14100"/>
        <pc:sldMkLst>
          <pc:docMk/>
          <pc:sldMk cId="3244715216" sldId="293"/>
        </pc:sldMkLst>
        <pc:spChg chg="mod">
          <ac:chgData name="Ming San TO" userId="61485601-c5c3-450b-9fb7-a7a0ac2f7bea" providerId="ADAL" clId="{B523FCF8-B832-5F48-8263-6035AFF62EA4}" dt="2021-05-06T11:58:17.857" v="790" actId="20577"/>
          <ac:spMkLst>
            <pc:docMk/>
            <pc:sldMk cId="3244715216" sldId="293"/>
            <ac:spMk id="2" creationId="{0197883B-88F6-9D4B-A9CA-3071D5A79102}"/>
          </ac:spMkLst>
        </pc:spChg>
        <pc:spChg chg="mod">
          <ac:chgData name="Ming San TO" userId="61485601-c5c3-450b-9fb7-a7a0ac2f7bea" providerId="ADAL" clId="{B523FCF8-B832-5F48-8263-6035AFF62EA4}" dt="2021-05-06T16:46:10.537" v="832" actId="14100"/>
          <ac:spMkLst>
            <pc:docMk/>
            <pc:sldMk cId="3244715216" sldId="293"/>
            <ac:spMk id="3" creationId="{80461AE1-6CDB-8346-A983-E9698673B629}"/>
          </ac:spMkLst>
        </pc:spChg>
        <pc:spChg chg="mod">
          <ac:chgData name="Ming San TO" userId="61485601-c5c3-450b-9fb7-a7a0ac2f7bea" providerId="ADAL" clId="{B523FCF8-B832-5F48-8263-6035AFF62EA4}" dt="2021-05-08T09:30:21.396" v="3259" actId="1076"/>
          <ac:spMkLst>
            <pc:docMk/>
            <pc:sldMk cId="3244715216" sldId="293"/>
            <ac:spMk id="4" creationId="{297BEBA9-289A-4399-87EF-7B358831F429}"/>
          </ac:spMkLst>
        </pc:spChg>
        <pc:spChg chg="mod">
          <ac:chgData name="Ming San TO" userId="61485601-c5c3-450b-9fb7-a7a0ac2f7bea" providerId="ADAL" clId="{B523FCF8-B832-5F48-8263-6035AFF62EA4}" dt="2021-05-06T16:53:05.670" v="977" actId="207"/>
          <ac:spMkLst>
            <pc:docMk/>
            <pc:sldMk cId="3244715216" sldId="293"/>
            <ac:spMk id="7" creationId="{C98A67AB-D1A4-4F3C-80FB-AEE8FD31CB93}"/>
          </ac:spMkLst>
        </pc:spChg>
        <pc:spChg chg="add mod">
          <ac:chgData name="Ming San TO" userId="61485601-c5c3-450b-9fb7-a7a0ac2f7bea" providerId="ADAL" clId="{B523FCF8-B832-5F48-8263-6035AFF62EA4}" dt="2021-05-07T21:14:08.756" v="2960" actId="20577"/>
          <ac:spMkLst>
            <pc:docMk/>
            <pc:sldMk cId="3244715216" sldId="293"/>
            <ac:spMk id="8" creationId="{11049C6E-E68B-844C-A49E-CAA9107AED7A}"/>
          </ac:spMkLst>
        </pc:spChg>
        <pc:spChg chg="add del mod">
          <ac:chgData name="Ming San TO" userId="61485601-c5c3-450b-9fb7-a7a0ac2f7bea" providerId="ADAL" clId="{B523FCF8-B832-5F48-8263-6035AFF62EA4}" dt="2021-05-06T17:11:38.627" v="1087" actId="478"/>
          <ac:spMkLst>
            <pc:docMk/>
            <pc:sldMk cId="3244715216" sldId="293"/>
            <ac:spMk id="10" creationId="{6874DD01-05FC-3546-8C02-54E55E8547B4}"/>
          </ac:spMkLst>
        </pc:spChg>
        <pc:spChg chg="add mod">
          <ac:chgData name="Ming San TO" userId="61485601-c5c3-450b-9fb7-a7a0ac2f7bea" providerId="ADAL" clId="{B523FCF8-B832-5F48-8263-6035AFF62EA4}" dt="2021-05-08T09:30:39.914" v="3263" actId="14100"/>
          <ac:spMkLst>
            <pc:docMk/>
            <pc:sldMk cId="3244715216" sldId="293"/>
            <ac:spMk id="13" creationId="{4E5A8B26-0133-1B4E-8743-C2E7B41BC544}"/>
          </ac:spMkLst>
        </pc:spChg>
        <pc:picChg chg="add mod">
          <ac:chgData name="Ming San TO" userId="61485601-c5c3-450b-9fb7-a7a0ac2f7bea" providerId="ADAL" clId="{B523FCF8-B832-5F48-8263-6035AFF62EA4}" dt="2021-05-06T17:18:09.055" v="1228" actId="1076"/>
          <ac:picMkLst>
            <pc:docMk/>
            <pc:sldMk cId="3244715216" sldId="293"/>
            <ac:picMk id="6" creationId="{1012AEF8-DE90-244A-852F-0438F3A8C7E0}"/>
          </ac:picMkLst>
        </pc:picChg>
        <pc:picChg chg="add del mod">
          <ac:chgData name="Ming San TO" userId="61485601-c5c3-450b-9fb7-a7a0ac2f7bea" providerId="ADAL" clId="{B523FCF8-B832-5F48-8263-6035AFF62EA4}" dt="2021-05-06T17:11:39.931" v="1088" actId="478"/>
          <ac:picMkLst>
            <pc:docMk/>
            <pc:sldMk cId="3244715216" sldId="293"/>
            <ac:picMk id="9" creationId="{B2CF1134-A161-B54B-B710-E750BE77AA23}"/>
          </ac:picMkLst>
        </pc:picChg>
        <pc:picChg chg="add del mod">
          <ac:chgData name="Ming San TO" userId="61485601-c5c3-450b-9fb7-a7a0ac2f7bea" providerId="ADAL" clId="{B523FCF8-B832-5F48-8263-6035AFF62EA4}" dt="2021-05-06T17:10:58.979" v="1081"/>
          <ac:picMkLst>
            <pc:docMk/>
            <pc:sldMk cId="3244715216" sldId="293"/>
            <ac:picMk id="1026" creationId="{DB5EBB32-2125-D744-B7B5-3CCB53FE321E}"/>
          </ac:picMkLst>
        </pc:picChg>
        <pc:picChg chg="add mod">
          <ac:chgData name="Ming San TO" userId="61485601-c5c3-450b-9fb7-a7a0ac2f7bea" providerId="ADAL" clId="{B523FCF8-B832-5F48-8263-6035AFF62EA4}" dt="2021-05-07T21:13:54.899" v="2948" actId="1076"/>
          <ac:picMkLst>
            <pc:docMk/>
            <pc:sldMk cId="3244715216" sldId="293"/>
            <ac:picMk id="1028" creationId="{9131BBEE-7B73-0146-AC61-86A80765D3F8}"/>
          </ac:picMkLst>
        </pc:picChg>
      </pc:sldChg>
      <pc:sldChg chg="addSp modSp add">
        <pc:chgData name="Ming San TO" userId="61485601-c5c3-450b-9fb7-a7a0ac2f7bea" providerId="ADAL" clId="{B523FCF8-B832-5F48-8263-6035AFF62EA4}" dt="2021-05-09T18:33:24.984" v="3865" actId="1076"/>
        <pc:sldMkLst>
          <pc:docMk/>
          <pc:sldMk cId="3995426280" sldId="294"/>
        </pc:sldMkLst>
        <pc:spChg chg="mod">
          <ac:chgData name="Ming San TO" userId="61485601-c5c3-450b-9fb7-a7a0ac2f7bea" providerId="ADAL" clId="{B523FCF8-B832-5F48-8263-6035AFF62EA4}" dt="2021-05-09T18:33:24.984" v="3865" actId="1076"/>
          <ac:spMkLst>
            <pc:docMk/>
            <pc:sldMk cId="3995426280" sldId="294"/>
            <ac:spMk id="2" creationId="{F6C875BC-8147-E841-AD81-E8F4CEBF8443}"/>
          </ac:spMkLst>
        </pc:spChg>
        <pc:spChg chg="mod">
          <ac:chgData name="Ming San TO" userId="61485601-c5c3-450b-9fb7-a7a0ac2f7bea" providerId="ADAL" clId="{B523FCF8-B832-5F48-8263-6035AFF62EA4}" dt="2021-05-09T18:32:11.251" v="3847" actId="20577"/>
          <ac:spMkLst>
            <pc:docMk/>
            <pc:sldMk cId="3995426280" sldId="294"/>
            <ac:spMk id="3" creationId="{9FA0F165-9DE1-B64E-ADDF-E841E8FFBB85}"/>
          </ac:spMkLst>
        </pc:spChg>
        <pc:spChg chg="mod">
          <ac:chgData name="Ming San TO" userId="61485601-c5c3-450b-9fb7-a7a0ac2f7bea" providerId="ADAL" clId="{B523FCF8-B832-5F48-8263-6035AFF62EA4}" dt="2021-05-06T16:54:41.800" v="982" actId="207"/>
          <ac:spMkLst>
            <pc:docMk/>
            <pc:sldMk cId="3995426280" sldId="294"/>
            <ac:spMk id="7" creationId="{3E4312EC-3C62-4C3E-A975-35B923623A82}"/>
          </ac:spMkLst>
        </pc:spChg>
        <pc:picChg chg="add mod">
          <ac:chgData name="Ming San TO" userId="61485601-c5c3-450b-9fb7-a7a0ac2f7bea" providerId="ADAL" clId="{B523FCF8-B832-5F48-8263-6035AFF62EA4}" dt="2021-05-09T18:32:15.509" v="3848" actId="1076"/>
          <ac:picMkLst>
            <pc:docMk/>
            <pc:sldMk cId="3995426280" sldId="294"/>
            <ac:picMk id="5" creationId="{054B4D6E-F7E0-7B44-8050-5F26504F1B65}"/>
          </ac:picMkLst>
        </pc:picChg>
      </pc:sldChg>
      <pc:sldChg chg="modSp add">
        <pc:chgData name="Ming San TO" userId="61485601-c5c3-450b-9fb7-a7a0ac2f7bea" providerId="ADAL" clId="{B523FCF8-B832-5F48-8263-6035AFF62EA4}" dt="2021-05-06T11:17:24.095" v="127" actId="1076"/>
        <pc:sldMkLst>
          <pc:docMk/>
          <pc:sldMk cId="356365040" sldId="295"/>
        </pc:sldMkLst>
        <pc:spChg chg="mod">
          <ac:chgData name="Ming San TO" userId="61485601-c5c3-450b-9fb7-a7a0ac2f7bea" providerId="ADAL" clId="{B523FCF8-B832-5F48-8263-6035AFF62EA4}" dt="2021-05-06T11:17:24.095" v="127" actId="1076"/>
          <ac:spMkLst>
            <pc:docMk/>
            <pc:sldMk cId="356365040" sldId="295"/>
            <ac:spMk id="2" creationId="{AC785E53-B205-1545-9914-C6B02A77ED5F}"/>
          </ac:spMkLst>
        </pc:spChg>
      </pc:sldChg>
      <pc:sldChg chg="modSp">
        <pc:chgData name="Ming San TO" userId="61485601-c5c3-450b-9fb7-a7a0ac2f7bea" providerId="ADAL" clId="{B523FCF8-B832-5F48-8263-6035AFF62EA4}" dt="2021-05-06T16:58:19.314" v="1005" actId="207"/>
        <pc:sldMkLst>
          <pc:docMk/>
          <pc:sldMk cId="2761022602" sldId="296"/>
        </pc:sldMkLst>
        <pc:spChg chg="mod">
          <ac:chgData name="Ming San TO" userId="61485601-c5c3-450b-9fb7-a7a0ac2f7bea" providerId="ADAL" clId="{B523FCF8-B832-5F48-8263-6035AFF62EA4}" dt="2021-05-06T16:58:19.314" v="1005" actId="207"/>
          <ac:spMkLst>
            <pc:docMk/>
            <pc:sldMk cId="2761022602" sldId="296"/>
            <ac:spMk id="7" creationId="{93F383D7-A170-4CFC-ABBD-492ADC63D281}"/>
          </ac:spMkLst>
        </pc:spChg>
      </pc:sldChg>
      <pc:sldChg chg="addSp modSp">
        <pc:chgData name="Ming San TO" userId="61485601-c5c3-450b-9fb7-a7a0ac2f7bea" providerId="ADAL" clId="{B523FCF8-B832-5F48-8263-6035AFF62EA4}" dt="2021-05-07T21:11:22.827" v="2947" actId="1076"/>
        <pc:sldMkLst>
          <pc:docMk/>
          <pc:sldMk cId="2028485906" sldId="298"/>
        </pc:sldMkLst>
        <pc:spChg chg="mod">
          <ac:chgData name="Ming San TO" userId="61485601-c5c3-450b-9fb7-a7a0ac2f7bea" providerId="ADAL" clId="{B523FCF8-B832-5F48-8263-6035AFF62EA4}" dt="2021-05-06T16:47:02.968" v="835" actId="207"/>
          <ac:spMkLst>
            <pc:docMk/>
            <pc:sldMk cId="2028485906" sldId="298"/>
            <ac:spMk id="2" creationId="{094C8A55-B0CE-1F4A-9E2F-97A687BBD172}"/>
          </ac:spMkLst>
        </pc:spChg>
        <pc:spChg chg="mod">
          <ac:chgData name="Ming San TO" userId="61485601-c5c3-450b-9fb7-a7a0ac2f7bea" providerId="ADAL" clId="{B523FCF8-B832-5F48-8263-6035AFF62EA4}" dt="2021-05-06T17:34:44.016" v="1428" actId="5793"/>
          <ac:spMkLst>
            <pc:docMk/>
            <pc:sldMk cId="2028485906" sldId="298"/>
            <ac:spMk id="3" creationId="{F298A51D-5AEA-AC4D-8FEE-5DD980144E7F}"/>
          </ac:spMkLst>
        </pc:spChg>
        <pc:spChg chg="mod">
          <ac:chgData name="Ming San TO" userId="61485601-c5c3-450b-9fb7-a7a0ac2f7bea" providerId="ADAL" clId="{B523FCF8-B832-5F48-8263-6035AFF62EA4}" dt="2021-05-06T20:01:28.492" v="2082" actId="14100"/>
          <ac:spMkLst>
            <pc:docMk/>
            <pc:sldMk cId="2028485906" sldId="298"/>
            <ac:spMk id="4" creationId="{E52A82C5-1F5F-4D6A-A9A6-D7EEB751E8C8}"/>
          </ac:spMkLst>
        </pc:spChg>
        <pc:spChg chg="mod">
          <ac:chgData name="Ming San TO" userId="61485601-c5c3-450b-9fb7-a7a0ac2f7bea" providerId="ADAL" clId="{B523FCF8-B832-5F48-8263-6035AFF62EA4}" dt="2021-05-06T11:26:09.579" v="315" actId="1076"/>
          <ac:spMkLst>
            <pc:docMk/>
            <pc:sldMk cId="2028485906" sldId="298"/>
            <ac:spMk id="6" creationId="{840E90C2-2A57-46A4-9F78-AA73045DA7E4}"/>
          </ac:spMkLst>
        </pc:spChg>
        <pc:spChg chg="mod">
          <ac:chgData name="Ming San TO" userId="61485601-c5c3-450b-9fb7-a7a0ac2f7bea" providerId="ADAL" clId="{B523FCF8-B832-5F48-8263-6035AFF62EA4}" dt="2021-05-07T21:11:22.111" v="2946" actId="1076"/>
          <ac:spMkLst>
            <pc:docMk/>
            <pc:sldMk cId="2028485906" sldId="298"/>
            <ac:spMk id="7" creationId="{4F7A8045-EB70-4E23-A701-A9801089411F}"/>
          </ac:spMkLst>
        </pc:spChg>
        <pc:spChg chg="mod">
          <ac:chgData name="Ming San TO" userId="61485601-c5c3-450b-9fb7-a7a0ac2f7bea" providerId="ADAL" clId="{B523FCF8-B832-5F48-8263-6035AFF62EA4}" dt="2021-05-06T11:17:49.497" v="129" actId="207"/>
          <ac:spMkLst>
            <pc:docMk/>
            <pc:sldMk cId="2028485906" sldId="298"/>
            <ac:spMk id="7" creationId="{5B7A232B-16A7-4302-A22C-970FB26C4D3D}"/>
          </ac:spMkLst>
        </pc:spChg>
        <pc:spChg chg="mod">
          <ac:chgData name="Ming San TO" userId="61485601-c5c3-450b-9fb7-a7a0ac2f7bea" providerId="ADAL" clId="{B523FCF8-B832-5F48-8263-6035AFF62EA4}" dt="2021-05-06T20:01:37.160" v="2085" actId="14100"/>
          <ac:spMkLst>
            <pc:docMk/>
            <pc:sldMk cId="2028485906" sldId="298"/>
            <ac:spMk id="10" creationId="{2BD9FAD0-0E87-49BF-9224-481D3CF0AED8}"/>
          </ac:spMkLst>
        </pc:spChg>
        <pc:spChg chg="mod">
          <ac:chgData name="Ming San TO" userId="61485601-c5c3-450b-9fb7-a7a0ac2f7bea" providerId="ADAL" clId="{B523FCF8-B832-5F48-8263-6035AFF62EA4}" dt="2021-05-07T21:11:22.827" v="2947" actId="1076"/>
          <ac:spMkLst>
            <pc:docMk/>
            <pc:sldMk cId="2028485906" sldId="298"/>
            <ac:spMk id="14" creationId="{8E51F1D6-EDC0-467A-9B85-9EFC847471D1}"/>
          </ac:spMkLst>
        </pc:spChg>
        <pc:picChg chg="add mod">
          <ac:chgData name="Ming San TO" userId="61485601-c5c3-450b-9fb7-a7a0ac2f7bea" providerId="ADAL" clId="{B523FCF8-B832-5F48-8263-6035AFF62EA4}" dt="2021-05-06T11:25:49.730" v="312" actId="1076"/>
          <ac:picMkLst>
            <pc:docMk/>
            <pc:sldMk cId="2028485906" sldId="298"/>
            <ac:picMk id="8" creationId="{CC9976A4-3048-7241-93D9-37728AE87128}"/>
          </ac:picMkLst>
        </pc:picChg>
      </pc:sldChg>
      <pc:sldChg chg="addSp modSp modNotesTx">
        <pc:chgData name="Ming San TO" userId="61485601-c5c3-450b-9fb7-a7a0ac2f7bea" providerId="ADAL" clId="{B523FCF8-B832-5F48-8263-6035AFF62EA4}" dt="2021-05-09T18:14:01.667" v="3762" actId="20577"/>
        <pc:sldMkLst>
          <pc:docMk/>
          <pc:sldMk cId="935086247" sldId="299"/>
        </pc:sldMkLst>
        <pc:spChg chg="mod">
          <ac:chgData name="Ming San TO" userId="61485601-c5c3-450b-9fb7-a7a0ac2f7bea" providerId="ADAL" clId="{B523FCF8-B832-5F48-8263-6035AFF62EA4}" dt="2021-05-06T20:35:14.188" v="2568" actId="20577"/>
          <ac:spMkLst>
            <pc:docMk/>
            <pc:sldMk cId="935086247" sldId="299"/>
            <ac:spMk id="3" creationId="{55527A37-F495-4496-A785-05BB9ECA6CB1}"/>
          </ac:spMkLst>
        </pc:spChg>
        <pc:spChg chg="mod">
          <ac:chgData name="Ming San TO" userId="61485601-c5c3-450b-9fb7-a7a0ac2f7bea" providerId="ADAL" clId="{B523FCF8-B832-5F48-8263-6035AFF62EA4}" dt="2021-05-06T11:16:36.410" v="126" actId="207"/>
          <ac:spMkLst>
            <pc:docMk/>
            <pc:sldMk cId="935086247" sldId="299"/>
            <ac:spMk id="4" creationId="{5714B5D9-A9E9-489D-AA0F-EC2446E990CF}"/>
          </ac:spMkLst>
        </pc:spChg>
        <pc:picChg chg="add mod">
          <ac:chgData name="Ming San TO" userId="61485601-c5c3-450b-9fb7-a7a0ac2f7bea" providerId="ADAL" clId="{B523FCF8-B832-5F48-8263-6035AFF62EA4}" dt="2021-05-06T20:20:34.907" v="2348" actId="1076"/>
          <ac:picMkLst>
            <pc:docMk/>
            <pc:sldMk cId="935086247" sldId="299"/>
            <ac:picMk id="6" creationId="{39778E68-96FC-ED4E-94D4-DA25794DA99A}"/>
          </ac:picMkLst>
        </pc:picChg>
      </pc:sldChg>
      <pc:sldChg chg="addSp delSp modSp add ord">
        <pc:chgData name="Ming San TO" userId="61485601-c5c3-450b-9fb7-a7a0ac2f7bea" providerId="ADAL" clId="{B523FCF8-B832-5F48-8263-6035AFF62EA4}" dt="2021-05-09T19:11:51.851" v="3874" actId="20577"/>
        <pc:sldMkLst>
          <pc:docMk/>
          <pc:sldMk cId="1933397903" sldId="300"/>
        </pc:sldMkLst>
        <pc:spChg chg="mod">
          <ac:chgData name="Ming San TO" userId="61485601-c5c3-450b-9fb7-a7a0ac2f7bea" providerId="ADAL" clId="{B523FCF8-B832-5F48-8263-6035AFF62EA4}" dt="2021-05-08T09:20:11.664" v="3133" actId="1076"/>
          <ac:spMkLst>
            <pc:docMk/>
            <pc:sldMk cId="1933397903" sldId="300"/>
            <ac:spMk id="2" creationId="{2BD107ED-AF9E-6F40-9AD2-D23166A11078}"/>
          </ac:spMkLst>
        </pc:spChg>
        <pc:spChg chg="mod">
          <ac:chgData name="Ming San TO" userId="61485601-c5c3-450b-9fb7-a7a0ac2f7bea" providerId="ADAL" clId="{B523FCF8-B832-5F48-8263-6035AFF62EA4}" dt="2021-05-09T19:11:51.851" v="3874" actId="20577"/>
          <ac:spMkLst>
            <pc:docMk/>
            <pc:sldMk cId="1933397903" sldId="300"/>
            <ac:spMk id="3" creationId="{4089081F-63F7-AF44-9DEA-E91086C5E834}"/>
          </ac:spMkLst>
        </pc:spChg>
        <pc:spChg chg="mod">
          <ac:chgData name="Ming San TO" userId="61485601-c5c3-450b-9fb7-a7a0ac2f7bea" providerId="ADAL" clId="{B523FCF8-B832-5F48-8263-6035AFF62EA4}" dt="2021-05-06T11:19:23.376" v="140" actId="207"/>
          <ac:spMkLst>
            <pc:docMk/>
            <pc:sldMk cId="1933397903" sldId="300"/>
            <ac:spMk id="4" creationId="{292F6138-D3BB-F747-A5D7-2F603BC005ED}"/>
          </ac:spMkLst>
        </pc:spChg>
        <pc:spChg chg="add del mod">
          <ac:chgData name="Ming San TO" userId="61485601-c5c3-450b-9fb7-a7a0ac2f7bea" providerId="ADAL" clId="{B523FCF8-B832-5F48-8263-6035AFF62EA4}" dt="2021-05-09T16:11:54.228" v="3710" actId="478"/>
          <ac:spMkLst>
            <pc:docMk/>
            <pc:sldMk cId="1933397903" sldId="300"/>
            <ac:spMk id="5" creationId="{554F6BFC-5E6B-3446-961D-A684D68C9B7A}"/>
          </ac:spMkLst>
        </pc:spChg>
        <pc:picChg chg="add del mod">
          <ac:chgData name="Ming San TO" userId="61485601-c5c3-450b-9fb7-a7a0ac2f7bea" providerId="ADAL" clId="{B523FCF8-B832-5F48-8263-6035AFF62EA4}" dt="2021-05-09T16:11:50.859" v="3708" actId="478"/>
          <ac:picMkLst>
            <pc:docMk/>
            <pc:sldMk cId="1933397903" sldId="300"/>
            <ac:picMk id="6" creationId="{0B5175C0-EA9C-9648-B0B3-1287D6564D67}"/>
          </ac:picMkLst>
        </pc:picChg>
        <pc:picChg chg="add mod">
          <ac:chgData name="Ming San TO" userId="61485601-c5c3-450b-9fb7-a7a0ac2f7bea" providerId="ADAL" clId="{B523FCF8-B832-5F48-8263-6035AFF62EA4}" dt="2021-05-09T16:13:17.480" v="3719" actId="14100"/>
          <ac:picMkLst>
            <pc:docMk/>
            <pc:sldMk cId="1933397903" sldId="300"/>
            <ac:picMk id="7" creationId="{10733918-FE36-9E4F-A0DD-675A340E4A53}"/>
          </ac:picMkLst>
        </pc:picChg>
        <pc:picChg chg="add del mod">
          <ac:chgData name="Ming San TO" userId="61485601-c5c3-450b-9fb7-a7a0ac2f7bea" providerId="ADAL" clId="{B523FCF8-B832-5F48-8263-6035AFF62EA4}" dt="2021-05-09T16:13:02.408" v="3714" actId="478"/>
          <ac:picMkLst>
            <pc:docMk/>
            <pc:sldMk cId="1933397903" sldId="300"/>
            <ac:picMk id="8" creationId="{848B1264-FE88-2143-88CB-C93B2921B411}"/>
          </ac:picMkLst>
        </pc:picChg>
        <pc:picChg chg="add del mod">
          <ac:chgData name="Ming San TO" userId="61485601-c5c3-450b-9fb7-a7a0ac2f7bea" providerId="ADAL" clId="{B523FCF8-B832-5F48-8263-6035AFF62EA4}" dt="2021-05-06T20:05:25.861" v="2098" actId="478"/>
          <ac:picMkLst>
            <pc:docMk/>
            <pc:sldMk cId="1933397903" sldId="300"/>
            <ac:picMk id="10" creationId="{6AA95711-A9F8-B84C-83BA-1D9FBC4022AF}"/>
          </ac:picMkLst>
        </pc:picChg>
      </pc:sldChg>
      <pc:sldChg chg="addSp delSp modSp add">
        <pc:chgData name="Ming San TO" userId="61485601-c5c3-450b-9fb7-a7a0ac2f7bea" providerId="ADAL" clId="{B523FCF8-B832-5F48-8263-6035AFF62EA4}" dt="2021-05-09T14:29:39.291" v="3524" actId="20577"/>
        <pc:sldMkLst>
          <pc:docMk/>
          <pc:sldMk cId="372206790" sldId="301"/>
        </pc:sldMkLst>
        <pc:spChg chg="mod">
          <ac:chgData name="Ming San TO" userId="61485601-c5c3-450b-9fb7-a7a0ac2f7bea" providerId="ADAL" clId="{B523FCF8-B832-5F48-8263-6035AFF62EA4}" dt="2021-05-09T14:29:39.291" v="3524" actId="20577"/>
          <ac:spMkLst>
            <pc:docMk/>
            <pc:sldMk cId="372206790" sldId="301"/>
            <ac:spMk id="2" creationId="{424BD7C7-D202-A942-B8D1-7FEE56DF18F2}"/>
          </ac:spMkLst>
        </pc:spChg>
        <pc:spChg chg="mod">
          <ac:chgData name="Ming San TO" userId="61485601-c5c3-450b-9fb7-a7a0ac2f7bea" providerId="ADAL" clId="{B523FCF8-B832-5F48-8263-6035AFF62EA4}" dt="2021-05-06T11:38:52.838" v="555" actId="14100"/>
          <ac:spMkLst>
            <pc:docMk/>
            <pc:sldMk cId="372206790" sldId="301"/>
            <ac:spMk id="3" creationId="{C15E5DB2-1CFF-5247-8AF8-D093FB539D0E}"/>
          </ac:spMkLst>
        </pc:spChg>
        <pc:spChg chg="mod">
          <ac:chgData name="Ming San TO" userId="61485601-c5c3-450b-9fb7-a7a0ac2f7bea" providerId="ADAL" clId="{B523FCF8-B832-5F48-8263-6035AFF62EA4}" dt="2021-05-06T16:58:54.612" v="1010" actId="207"/>
          <ac:spMkLst>
            <pc:docMk/>
            <pc:sldMk cId="372206790" sldId="301"/>
            <ac:spMk id="4" creationId="{A66C27C2-76DD-A046-9829-5ECB5E74ECC9}"/>
          </ac:spMkLst>
        </pc:spChg>
        <pc:spChg chg="mod">
          <ac:chgData name="Ming San TO" userId="61485601-c5c3-450b-9fb7-a7a0ac2f7bea" providerId="ADAL" clId="{B523FCF8-B832-5F48-8263-6035AFF62EA4}" dt="2021-05-07T11:06:02.550" v="2715" actId="20577"/>
          <ac:spMkLst>
            <pc:docMk/>
            <pc:sldMk cId="372206790" sldId="301"/>
            <ac:spMk id="5" creationId="{8C2BBE08-7490-4299-8BAC-591FDA2F0706}"/>
          </ac:spMkLst>
        </pc:spChg>
        <pc:spChg chg="add mod">
          <ac:chgData name="Ming San TO" userId="61485601-c5c3-450b-9fb7-a7a0ac2f7bea" providerId="ADAL" clId="{B523FCF8-B832-5F48-8263-6035AFF62EA4}" dt="2021-05-09T14:26:50.171" v="3523" actId="1076"/>
          <ac:spMkLst>
            <pc:docMk/>
            <pc:sldMk cId="372206790" sldId="301"/>
            <ac:spMk id="11" creationId="{23B2A949-13D1-CA43-805E-825FD792BC97}"/>
          </ac:spMkLst>
        </pc:spChg>
        <pc:picChg chg="add del mod">
          <ac:chgData name="Ming San TO" userId="61485601-c5c3-450b-9fb7-a7a0ac2f7bea" providerId="ADAL" clId="{B523FCF8-B832-5F48-8263-6035AFF62EA4}" dt="2021-05-06T20:25:25.904" v="2379" actId="478"/>
          <ac:picMkLst>
            <pc:docMk/>
            <pc:sldMk cId="372206790" sldId="301"/>
            <ac:picMk id="6" creationId="{0C64D8E5-107D-794F-9D13-32F65A8BDB73}"/>
          </ac:picMkLst>
        </pc:picChg>
        <pc:picChg chg="add del mod">
          <ac:chgData name="Ming San TO" userId="61485601-c5c3-450b-9fb7-a7a0ac2f7bea" providerId="ADAL" clId="{B523FCF8-B832-5F48-8263-6035AFF62EA4}" dt="2021-05-09T14:26:44.531" v="3522" actId="1076"/>
          <ac:picMkLst>
            <pc:docMk/>
            <pc:sldMk cId="372206790" sldId="301"/>
            <ac:picMk id="7" creationId="{520DA09B-3AAB-AA40-8F7E-EB20E5FCEAAF}"/>
          </ac:picMkLst>
        </pc:picChg>
        <pc:picChg chg="add del mod">
          <ac:chgData name="Ming San TO" userId="61485601-c5c3-450b-9fb7-a7a0ac2f7bea" providerId="ADAL" clId="{B523FCF8-B832-5F48-8263-6035AFF62EA4}" dt="2021-05-06T20:25:24.882" v="2378" actId="478"/>
          <ac:picMkLst>
            <pc:docMk/>
            <pc:sldMk cId="372206790" sldId="301"/>
            <ac:picMk id="8" creationId="{B56C4B93-C87B-6D44-97F5-78548D346B2E}"/>
          </ac:picMkLst>
        </pc:picChg>
        <pc:cxnChg chg="add del mod">
          <ac:chgData name="Ming San TO" userId="61485601-c5c3-450b-9fb7-a7a0ac2f7bea" providerId="ADAL" clId="{B523FCF8-B832-5F48-8263-6035AFF62EA4}" dt="2021-05-09T14:25:01.624" v="3496" actId="478"/>
          <ac:cxnSpMkLst>
            <pc:docMk/>
            <pc:sldMk cId="372206790" sldId="301"/>
            <ac:cxnSpMk id="6" creationId="{F3E0281C-EC69-F541-90AE-72737D5A6633}"/>
          </ac:cxnSpMkLst>
        </pc:cxnChg>
        <pc:cxnChg chg="add del mod">
          <ac:chgData name="Ming San TO" userId="61485601-c5c3-450b-9fb7-a7a0ac2f7bea" providerId="ADAL" clId="{B523FCF8-B832-5F48-8263-6035AFF62EA4}" dt="2021-05-09T14:26:34.069" v="3518" actId="478"/>
          <ac:cxnSpMkLst>
            <pc:docMk/>
            <pc:sldMk cId="372206790" sldId="301"/>
            <ac:cxnSpMk id="9" creationId="{42965569-B2C7-B546-9A83-B2FBDE895032}"/>
          </ac:cxnSpMkLst>
        </pc:cxnChg>
      </pc:sldChg>
      <pc:sldChg chg="addSp delSp modSp add modNotesTx">
        <pc:chgData name="Ming San TO" userId="61485601-c5c3-450b-9fb7-a7a0ac2f7bea" providerId="ADAL" clId="{B523FCF8-B832-5F48-8263-6035AFF62EA4}" dt="2021-05-09T08:21:10.390" v="3470" actId="20577"/>
        <pc:sldMkLst>
          <pc:docMk/>
          <pc:sldMk cId="539160443" sldId="302"/>
        </pc:sldMkLst>
        <pc:spChg chg="mod">
          <ac:chgData name="Ming San TO" userId="61485601-c5c3-450b-9fb7-a7a0ac2f7bea" providerId="ADAL" clId="{B523FCF8-B832-5F48-8263-6035AFF62EA4}" dt="2021-05-07T10:53:18.176" v="2626" actId="1076"/>
          <ac:spMkLst>
            <pc:docMk/>
            <pc:sldMk cId="539160443" sldId="302"/>
            <ac:spMk id="2" creationId="{AB246D1C-CB11-AA47-9E87-E92D73076C7D}"/>
          </ac:spMkLst>
        </pc:spChg>
        <pc:spChg chg="mod">
          <ac:chgData name="Ming San TO" userId="61485601-c5c3-450b-9fb7-a7a0ac2f7bea" providerId="ADAL" clId="{B523FCF8-B832-5F48-8263-6035AFF62EA4}" dt="2021-05-06T16:55:01.824" v="988" actId="207"/>
          <ac:spMkLst>
            <pc:docMk/>
            <pc:sldMk cId="539160443" sldId="302"/>
            <ac:spMk id="4" creationId="{8BB83D47-5048-924A-8FFC-E91555E83916}"/>
          </ac:spMkLst>
        </pc:spChg>
        <pc:spChg chg="mod">
          <ac:chgData name="Ming San TO" userId="61485601-c5c3-450b-9fb7-a7a0ac2f7bea" providerId="ADAL" clId="{B523FCF8-B832-5F48-8263-6035AFF62EA4}" dt="2021-05-08T09:29:32.799" v="3256" actId="12"/>
          <ac:spMkLst>
            <pc:docMk/>
            <pc:sldMk cId="539160443" sldId="302"/>
            <ac:spMk id="5" creationId="{A7F21B5B-D504-4379-A234-B63477128CC3}"/>
          </ac:spMkLst>
        </pc:spChg>
        <pc:spChg chg="add del mod">
          <ac:chgData name="Ming San TO" userId="61485601-c5c3-450b-9fb7-a7a0ac2f7bea" providerId="ADAL" clId="{B523FCF8-B832-5F48-8263-6035AFF62EA4}" dt="2021-05-06T16:55:04.672" v="990"/>
          <ac:spMkLst>
            <pc:docMk/>
            <pc:sldMk cId="539160443" sldId="302"/>
            <ac:spMk id="6" creationId="{315328A1-2B78-8344-971E-C0479C8C4953}"/>
          </ac:spMkLst>
        </pc:spChg>
      </pc:sldChg>
      <pc:sldChg chg="addSp delSp modSp add">
        <pc:chgData name="Ming San TO" userId="61485601-c5c3-450b-9fb7-a7a0ac2f7bea" providerId="ADAL" clId="{B523FCF8-B832-5F48-8263-6035AFF62EA4}" dt="2021-05-08T09:28:00.927" v="3210" actId="1076"/>
        <pc:sldMkLst>
          <pc:docMk/>
          <pc:sldMk cId="231290359" sldId="303"/>
        </pc:sldMkLst>
        <pc:spChg chg="mod">
          <ac:chgData name="Ming San TO" userId="61485601-c5c3-450b-9fb7-a7a0ac2f7bea" providerId="ADAL" clId="{B523FCF8-B832-5F48-8263-6035AFF62EA4}" dt="2021-05-06T19:33:38.357" v="1478"/>
          <ac:spMkLst>
            <pc:docMk/>
            <pc:sldMk cId="231290359" sldId="303"/>
            <ac:spMk id="2" creationId="{EDA2EA7A-F356-3B41-AE4D-261E26717E4C}"/>
          </ac:spMkLst>
        </pc:spChg>
        <pc:spChg chg="mod">
          <ac:chgData name="Ming San TO" userId="61485601-c5c3-450b-9fb7-a7a0ac2f7bea" providerId="ADAL" clId="{B523FCF8-B832-5F48-8263-6035AFF62EA4}" dt="2021-05-06T16:55:14.450" v="995" actId="207"/>
          <ac:spMkLst>
            <pc:docMk/>
            <pc:sldMk cId="231290359" sldId="303"/>
            <ac:spMk id="4" creationId="{9051BBF5-1F39-524B-B464-8D14919C5F33}"/>
          </ac:spMkLst>
        </pc:spChg>
        <pc:spChg chg="del mod">
          <ac:chgData name="Ming San TO" userId="61485601-c5c3-450b-9fb7-a7a0ac2f7bea" providerId="ADAL" clId="{B523FCF8-B832-5F48-8263-6035AFF62EA4}" dt="2021-05-06T19:32:35.949" v="1461" actId="478"/>
          <ac:spMkLst>
            <pc:docMk/>
            <pc:sldMk cId="231290359" sldId="303"/>
            <ac:spMk id="5" creationId="{89BA605B-5EC0-4905-B2F3-F5AE61E9A212}"/>
          </ac:spMkLst>
        </pc:spChg>
        <pc:spChg chg="add mod">
          <ac:chgData name="Ming San TO" userId="61485601-c5c3-450b-9fb7-a7a0ac2f7bea" providerId="ADAL" clId="{B523FCF8-B832-5F48-8263-6035AFF62EA4}" dt="2021-05-08T09:27:49.038" v="3206" actId="14100"/>
          <ac:spMkLst>
            <pc:docMk/>
            <pc:sldMk cId="231290359" sldId="303"/>
            <ac:spMk id="6" creationId="{A1F82B65-65D7-7347-94D8-6F6605A4F811}"/>
          </ac:spMkLst>
        </pc:spChg>
        <pc:spChg chg="add mod">
          <ac:chgData name="Ming San TO" userId="61485601-c5c3-450b-9fb7-a7a0ac2f7bea" providerId="ADAL" clId="{B523FCF8-B832-5F48-8263-6035AFF62EA4}" dt="2021-05-08T09:27:59.074" v="3209" actId="14100"/>
          <ac:spMkLst>
            <pc:docMk/>
            <pc:sldMk cId="231290359" sldId="303"/>
            <ac:spMk id="7" creationId="{08125B33-6635-2C4D-B6D2-5A81D06C3E40}"/>
          </ac:spMkLst>
        </pc:spChg>
        <pc:spChg chg="add del mod">
          <ac:chgData name="Ming San TO" userId="61485601-c5c3-450b-9fb7-a7a0ac2f7bea" providerId="ADAL" clId="{B523FCF8-B832-5F48-8263-6035AFF62EA4}" dt="2021-05-06T19:32:56.491" v="1468" actId="478"/>
          <ac:spMkLst>
            <pc:docMk/>
            <pc:sldMk cId="231290359" sldId="303"/>
            <ac:spMk id="9" creationId="{41EF82AB-9998-744C-98E6-F2F9692E9704}"/>
          </ac:spMkLst>
        </pc:spChg>
        <pc:spChg chg="add del mod">
          <ac:chgData name="Ming San TO" userId="61485601-c5c3-450b-9fb7-a7a0ac2f7bea" providerId="ADAL" clId="{B523FCF8-B832-5F48-8263-6035AFF62EA4}" dt="2021-05-06T19:32:48.300" v="1465" actId="478"/>
          <ac:spMkLst>
            <pc:docMk/>
            <pc:sldMk cId="231290359" sldId="303"/>
            <ac:spMk id="17" creationId="{A66842C9-B545-3F42-AA7A-DE7C28610BFF}"/>
          </ac:spMkLst>
        </pc:spChg>
        <pc:picChg chg="add mod">
          <ac:chgData name="Ming San TO" userId="61485601-c5c3-450b-9fb7-a7a0ac2f7bea" providerId="ADAL" clId="{B523FCF8-B832-5F48-8263-6035AFF62EA4}" dt="2021-05-08T09:28:00.927" v="3210" actId="1076"/>
          <ac:picMkLst>
            <pc:docMk/>
            <pc:sldMk cId="231290359" sldId="303"/>
            <ac:picMk id="5" creationId="{C511A972-6525-5B48-9C8B-E2CB8E7EB202}"/>
          </ac:picMkLst>
        </pc:picChg>
        <pc:picChg chg="add mod">
          <ac:chgData name="Ming San TO" userId="61485601-c5c3-450b-9fb7-a7a0ac2f7bea" providerId="ADAL" clId="{B523FCF8-B832-5F48-8263-6035AFF62EA4}" dt="2021-05-08T09:27:51.033" v="3207" actId="1076"/>
          <ac:picMkLst>
            <pc:docMk/>
            <pc:sldMk cId="231290359" sldId="303"/>
            <ac:picMk id="8" creationId="{DF82FBFA-2893-C94F-90B4-49267575593B}"/>
          </ac:picMkLst>
        </pc:picChg>
        <pc:picChg chg="add del mod">
          <ac:chgData name="Ming San TO" userId="61485601-c5c3-450b-9fb7-a7a0ac2f7bea" providerId="ADAL" clId="{B523FCF8-B832-5F48-8263-6035AFF62EA4}" dt="2021-05-06T19:32:54.323" v="1467" actId="478"/>
          <ac:picMkLst>
            <pc:docMk/>
            <pc:sldMk cId="231290359" sldId="303"/>
            <ac:picMk id="11" creationId="{187DD573-7E64-7149-8C58-628DECDF01FE}"/>
          </ac:picMkLst>
        </pc:picChg>
        <pc:picChg chg="add del mod">
          <ac:chgData name="Ming San TO" userId="61485601-c5c3-450b-9fb7-a7a0ac2f7bea" providerId="ADAL" clId="{B523FCF8-B832-5F48-8263-6035AFF62EA4}" dt="2021-05-06T17:29:41.701" v="1401" actId="478"/>
          <ac:picMkLst>
            <pc:docMk/>
            <pc:sldMk cId="231290359" sldId="303"/>
            <ac:picMk id="13" creationId="{A441FFED-7664-0743-A994-3B314E7DC4A6}"/>
          </ac:picMkLst>
        </pc:picChg>
        <pc:picChg chg="add del mod">
          <ac:chgData name="Ming San TO" userId="61485601-c5c3-450b-9fb7-a7a0ac2f7bea" providerId="ADAL" clId="{B523FCF8-B832-5F48-8263-6035AFF62EA4}" dt="2021-05-06T19:32:49.616" v="1466" actId="478"/>
          <ac:picMkLst>
            <pc:docMk/>
            <pc:sldMk cId="231290359" sldId="303"/>
            <ac:picMk id="15" creationId="{131AE89E-8CEB-6245-8744-DDF409987FDF}"/>
          </ac:picMkLst>
        </pc:picChg>
      </pc:sldChg>
      <pc:sldChg chg="addSp modSp add ord">
        <pc:chgData name="Ming San TO" userId="61485601-c5c3-450b-9fb7-a7a0ac2f7bea" providerId="ADAL" clId="{B523FCF8-B832-5F48-8263-6035AFF62EA4}" dt="2021-05-08T11:36:29.747" v="3318" actId="14100"/>
        <pc:sldMkLst>
          <pc:docMk/>
          <pc:sldMk cId="3089407418" sldId="304"/>
        </pc:sldMkLst>
        <pc:spChg chg="mod">
          <ac:chgData name="Ming San TO" userId="61485601-c5c3-450b-9fb7-a7a0ac2f7bea" providerId="ADAL" clId="{B523FCF8-B832-5F48-8263-6035AFF62EA4}" dt="2021-05-08T11:36:25.511" v="3316" actId="1076"/>
          <ac:spMkLst>
            <pc:docMk/>
            <pc:sldMk cId="3089407418" sldId="304"/>
            <ac:spMk id="2" creationId="{9612E100-88BD-0340-8252-F825E9BAA671}"/>
          </ac:spMkLst>
        </pc:spChg>
        <pc:spChg chg="mod">
          <ac:chgData name="Ming San TO" userId="61485601-c5c3-450b-9fb7-a7a0ac2f7bea" providerId="ADAL" clId="{B523FCF8-B832-5F48-8263-6035AFF62EA4}" dt="2021-05-06T16:54:28.752" v="978" actId="207"/>
          <ac:spMkLst>
            <pc:docMk/>
            <pc:sldMk cId="3089407418" sldId="304"/>
            <ac:spMk id="4" creationId="{BB1B62CA-65F6-AA48-891A-AB5413029FE4}"/>
          </ac:spMkLst>
        </pc:spChg>
        <pc:picChg chg="add mod">
          <ac:chgData name="Ming San TO" userId="61485601-c5c3-450b-9fb7-a7a0ac2f7bea" providerId="ADAL" clId="{B523FCF8-B832-5F48-8263-6035AFF62EA4}" dt="2021-05-08T11:36:29.747" v="3318" actId="14100"/>
          <ac:picMkLst>
            <pc:docMk/>
            <pc:sldMk cId="3089407418" sldId="304"/>
            <ac:picMk id="6" creationId="{0C4DAA91-AAD8-7D4D-A925-5DB98E87D976}"/>
          </ac:picMkLst>
        </pc:picChg>
      </pc:sldChg>
      <pc:sldChg chg="addSp modSp add">
        <pc:chgData name="Ming San TO" userId="61485601-c5c3-450b-9fb7-a7a0ac2f7bea" providerId="ADAL" clId="{B523FCF8-B832-5F48-8263-6035AFF62EA4}" dt="2021-05-09T18:30:20.232" v="3804" actId="1076"/>
        <pc:sldMkLst>
          <pc:docMk/>
          <pc:sldMk cId="3087044348" sldId="305"/>
        </pc:sldMkLst>
        <pc:spChg chg="mod">
          <ac:chgData name="Ming San TO" userId="61485601-c5c3-450b-9fb7-a7a0ac2f7bea" providerId="ADAL" clId="{B523FCF8-B832-5F48-8263-6035AFF62EA4}" dt="2021-05-06T17:01:04.575" v="1064" actId="20577"/>
          <ac:spMkLst>
            <pc:docMk/>
            <pc:sldMk cId="3087044348" sldId="305"/>
            <ac:spMk id="2" creationId="{E9D5D517-E832-F144-B5B0-E28673134CCD}"/>
          </ac:spMkLst>
        </pc:spChg>
        <pc:spChg chg="mod">
          <ac:chgData name="Ming San TO" userId="61485601-c5c3-450b-9fb7-a7a0ac2f7bea" providerId="ADAL" clId="{B523FCF8-B832-5F48-8263-6035AFF62EA4}" dt="2021-05-09T18:30:16.640" v="3803" actId="313"/>
          <ac:spMkLst>
            <pc:docMk/>
            <pc:sldMk cId="3087044348" sldId="305"/>
            <ac:spMk id="3" creationId="{19241CA6-D22B-5B4D-A7F2-E9334DB85A36}"/>
          </ac:spMkLst>
        </pc:spChg>
        <pc:picChg chg="add mod">
          <ac:chgData name="Ming San TO" userId="61485601-c5c3-450b-9fb7-a7a0ac2f7bea" providerId="ADAL" clId="{B523FCF8-B832-5F48-8263-6035AFF62EA4}" dt="2021-05-09T18:30:20.232" v="3804" actId="1076"/>
          <ac:picMkLst>
            <pc:docMk/>
            <pc:sldMk cId="3087044348" sldId="305"/>
            <ac:picMk id="5" creationId="{11017C66-DC93-674B-895F-0A4F46DD8F97}"/>
          </ac:picMkLst>
        </pc:picChg>
      </pc:sldChg>
      <pc:sldChg chg="addSp delSp modSp add">
        <pc:chgData name="Ming San TO" userId="61485601-c5c3-450b-9fb7-a7a0ac2f7bea" providerId="ADAL" clId="{B523FCF8-B832-5F48-8263-6035AFF62EA4}" dt="2021-05-08T09:31:10.274" v="3271" actId="1076"/>
        <pc:sldMkLst>
          <pc:docMk/>
          <pc:sldMk cId="1383531304" sldId="306"/>
        </pc:sldMkLst>
        <pc:spChg chg="del mod">
          <ac:chgData name="Ming San TO" userId="61485601-c5c3-450b-9fb7-a7a0ac2f7bea" providerId="ADAL" clId="{B523FCF8-B832-5F48-8263-6035AFF62EA4}" dt="2021-05-06T17:12:52.835" v="1110" actId="478"/>
          <ac:spMkLst>
            <pc:docMk/>
            <pc:sldMk cId="1383531304" sldId="306"/>
            <ac:spMk id="4" creationId="{297BEBA9-289A-4399-87EF-7B358831F429}"/>
          </ac:spMkLst>
        </pc:spChg>
        <pc:spChg chg="add del mod">
          <ac:chgData name="Ming San TO" userId="61485601-c5c3-450b-9fb7-a7a0ac2f7bea" providerId="ADAL" clId="{B523FCF8-B832-5F48-8263-6035AFF62EA4}" dt="2021-05-06T17:13:05.062" v="1120" actId="478"/>
          <ac:spMkLst>
            <pc:docMk/>
            <pc:sldMk cId="1383531304" sldId="306"/>
            <ac:spMk id="5" creationId="{EA227AC1-22F1-A24F-89D0-930CDBBE1DA3}"/>
          </ac:spMkLst>
        </pc:spChg>
        <pc:spChg chg="add mod">
          <ac:chgData name="Ming San TO" userId="61485601-c5c3-450b-9fb7-a7a0ac2f7bea" providerId="ADAL" clId="{B523FCF8-B832-5F48-8263-6035AFF62EA4}" dt="2021-05-08T09:31:10.274" v="3271" actId="1076"/>
          <ac:spMkLst>
            <pc:docMk/>
            <pc:sldMk cId="1383531304" sldId="306"/>
            <ac:spMk id="8" creationId="{399B40E9-B567-7C40-88F7-4ADF2BCD7C28}"/>
          </ac:spMkLst>
        </pc:spChg>
        <pc:spChg chg="mod">
          <ac:chgData name="Ming San TO" userId="61485601-c5c3-450b-9fb7-a7a0ac2f7bea" providerId="ADAL" clId="{B523FCF8-B832-5F48-8263-6035AFF62EA4}" dt="2021-05-08T09:31:00.972" v="3269" actId="1076"/>
          <ac:spMkLst>
            <pc:docMk/>
            <pc:sldMk cId="1383531304" sldId="306"/>
            <ac:spMk id="10" creationId="{6874DD01-05FC-3546-8C02-54E55E8547B4}"/>
          </ac:spMkLst>
        </pc:spChg>
        <pc:spChg chg="add mod">
          <ac:chgData name="Ming San TO" userId="61485601-c5c3-450b-9fb7-a7a0ac2f7bea" providerId="ADAL" clId="{B523FCF8-B832-5F48-8263-6035AFF62EA4}" dt="2021-05-08T09:30:52.085" v="3266" actId="1076"/>
          <ac:spMkLst>
            <pc:docMk/>
            <pc:sldMk cId="1383531304" sldId="306"/>
            <ac:spMk id="14" creationId="{8040F63F-94FB-AB40-BEDB-D2B39BDFA916}"/>
          </ac:spMkLst>
        </pc:spChg>
        <pc:picChg chg="del">
          <ac:chgData name="Ming San TO" userId="61485601-c5c3-450b-9fb7-a7a0ac2f7bea" providerId="ADAL" clId="{B523FCF8-B832-5F48-8263-6035AFF62EA4}" dt="2021-05-06T17:13:09.196" v="1122" actId="478"/>
          <ac:picMkLst>
            <pc:docMk/>
            <pc:sldMk cId="1383531304" sldId="306"/>
            <ac:picMk id="6" creationId="{1012AEF8-DE90-244A-852F-0438F3A8C7E0}"/>
          </ac:picMkLst>
        </pc:picChg>
        <pc:picChg chg="mod">
          <ac:chgData name="Ming San TO" userId="61485601-c5c3-450b-9fb7-a7a0ac2f7bea" providerId="ADAL" clId="{B523FCF8-B832-5F48-8263-6035AFF62EA4}" dt="2021-05-06T17:13:30.417" v="1128" actId="1076"/>
          <ac:picMkLst>
            <pc:docMk/>
            <pc:sldMk cId="1383531304" sldId="306"/>
            <ac:picMk id="9" creationId="{B2CF1134-A161-B54B-B710-E750BE77AA23}"/>
          </ac:picMkLst>
        </pc:picChg>
        <pc:picChg chg="add mod">
          <ac:chgData name="Ming San TO" userId="61485601-c5c3-450b-9fb7-a7a0ac2f7bea" providerId="ADAL" clId="{B523FCF8-B832-5F48-8263-6035AFF62EA4}" dt="2021-05-06T17:15:43.573" v="1141" actId="1076"/>
          <ac:picMkLst>
            <pc:docMk/>
            <pc:sldMk cId="1383531304" sldId="306"/>
            <ac:picMk id="12" creationId="{3A6B5432-C8D2-BD4A-8779-75C804FC9656}"/>
          </ac:picMkLst>
        </pc:picChg>
        <pc:picChg chg="del">
          <ac:chgData name="Ming San TO" userId="61485601-c5c3-450b-9fb7-a7a0ac2f7bea" providerId="ADAL" clId="{B523FCF8-B832-5F48-8263-6035AFF62EA4}" dt="2021-05-06T17:13:07.710" v="1121" actId="478"/>
          <ac:picMkLst>
            <pc:docMk/>
            <pc:sldMk cId="1383531304" sldId="306"/>
            <ac:picMk id="1028" creationId="{9131BBEE-7B73-0146-AC61-86A80765D3F8}"/>
          </ac:picMkLst>
        </pc:picChg>
      </pc:sldChg>
      <pc:sldChg chg="add del">
        <pc:chgData name="Ming San TO" userId="61485601-c5c3-450b-9fb7-a7a0ac2f7bea" providerId="ADAL" clId="{B523FCF8-B832-5F48-8263-6035AFF62EA4}" dt="2021-05-06T19:31:58.425" v="1435"/>
        <pc:sldMkLst>
          <pc:docMk/>
          <pc:sldMk cId="2735349679" sldId="307"/>
        </pc:sldMkLst>
      </pc:sldChg>
      <pc:sldChg chg="delSp modSp add ord">
        <pc:chgData name="Ming San TO" userId="61485601-c5c3-450b-9fb7-a7a0ac2f7bea" providerId="ADAL" clId="{B523FCF8-B832-5F48-8263-6035AFF62EA4}" dt="2021-05-08T09:28:28.653" v="3215" actId="14100"/>
        <pc:sldMkLst>
          <pc:docMk/>
          <pc:sldMk cId="3073766280" sldId="307"/>
        </pc:sldMkLst>
        <pc:spChg chg="mod">
          <ac:chgData name="Ming San TO" userId="61485601-c5c3-450b-9fb7-a7a0ac2f7bea" providerId="ADAL" clId="{B523FCF8-B832-5F48-8263-6035AFF62EA4}" dt="2021-05-06T19:32:13.924" v="1453" actId="20577"/>
          <ac:spMkLst>
            <pc:docMk/>
            <pc:sldMk cId="3073766280" sldId="307"/>
            <ac:spMk id="2" creationId="{EDA2EA7A-F356-3B41-AE4D-261E26717E4C}"/>
          </ac:spMkLst>
        </pc:spChg>
        <pc:spChg chg="mod">
          <ac:chgData name="Ming San TO" userId="61485601-c5c3-450b-9fb7-a7a0ac2f7bea" providerId="ADAL" clId="{B523FCF8-B832-5F48-8263-6035AFF62EA4}" dt="2021-05-08T09:28:28.653" v="3215" actId="14100"/>
          <ac:spMkLst>
            <pc:docMk/>
            <pc:sldMk cId="3073766280" sldId="307"/>
            <ac:spMk id="5" creationId="{89BA605B-5EC0-4905-B2F3-F5AE61E9A212}"/>
          </ac:spMkLst>
        </pc:spChg>
        <pc:spChg chg="del">
          <ac:chgData name="Ming San TO" userId="61485601-c5c3-450b-9fb7-a7a0ac2f7bea" providerId="ADAL" clId="{B523FCF8-B832-5F48-8263-6035AFF62EA4}" dt="2021-05-06T19:33:03.715" v="1470" actId="478"/>
          <ac:spMkLst>
            <pc:docMk/>
            <pc:sldMk cId="3073766280" sldId="307"/>
            <ac:spMk id="6" creationId="{A1F82B65-65D7-7347-94D8-6F6605A4F811}"/>
          </ac:spMkLst>
        </pc:spChg>
        <pc:spChg chg="mod">
          <ac:chgData name="Ming San TO" userId="61485601-c5c3-450b-9fb7-a7a0ac2f7bea" providerId="ADAL" clId="{B523FCF8-B832-5F48-8263-6035AFF62EA4}" dt="2021-05-08T09:28:21.814" v="3214" actId="14100"/>
          <ac:spMkLst>
            <pc:docMk/>
            <pc:sldMk cId="3073766280" sldId="307"/>
            <ac:spMk id="9" creationId="{41EF82AB-9998-744C-98E6-F2F9692E9704}"/>
          </ac:spMkLst>
        </pc:spChg>
        <pc:picChg chg="del">
          <ac:chgData name="Ming San TO" userId="61485601-c5c3-450b-9fb7-a7a0ac2f7bea" providerId="ADAL" clId="{B523FCF8-B832-5F48-8263-6035AFF62EA4}" dt="2021-05-06T19:33:04.750" v="1471" actId="478"/>
          <ac:picMkLst>
            <pc:docMk/>
            <pc:sldMk cId="3073766280" sldId="307"/>
            <ac:picMk id="8" creationId="{DF82FBFA-2893-C94F-90B4-49267575593B}"/>
          </ac:picMkLst>
        </pc:picChg>
        <pc:picChg chg="mod">
          <ac:chgData name="Ming San TO" userId="61485601-c5c3-450b-9fb7-a7a0ac2f7bea" providerId="ADAL" clId="{B523FCF8-B832-5F48-8263-6035AFF62EA4}" dt="2021-05-08T09:27:28.413" v="3203" actId="1076"/>
          <ac:picMkLst>
            <pc:docMk/>
            <pc:sldMk cId="3073766280" sldId="307"/>
            <ac:picMk id="11" creationId="{187DD573-7E64-7149-8C58-628DECDF01FE}"/>
          </ac:picMkLst>
        </pc:picChg>
        <pc:picChg chg="mod">
          <ac:chgData name="Ming San TO" userId="61485601-c5c3-450b-9fb7-a7a0ac2f7bea" providerId="ADAL" clId="{B523FCF8-B832-5F48-8263-6035AFF62EA4}" dt="2021-05-08T09:27:26.181" v="3202" actId="1076"/>
          <ac:picMkLst>
            <pc:docMk/>
            <pc:sldMk cId="3073766280" sldId="307"/>
            <ac:picMk id="15" creationId="{131AE89E-8CEB-6245-8744-DDF409987FDF}"/>
          </ac:picMkLst>
        </pc:picChg>
      </pc:sldChg>
      <pc:sldChg chg="addSp modSp add ord modNotesTx">
        <pc:chgData name="Ming San TO" userId="61485601-c5c3-450b-9fb7-a7a0ac2f7bea" providerId="ADAL" clId="{B523FCF8-B832-5F48-8263-6035AFF62EA4}" dt="2021-05-09T08:21:00.824" v="3465" actId="20577"/>
        <pc:sldMkLst>
          <pc:docMk/>
          <pc:sldMk cId="964096059" sldId="308"/>
        </pc:sldMkLst>
        <pc:spChg chg="mod">
          <ac:chgData name="Ming San TO" userId="61485601-c5c3-450b-9fb7-a7a0ac2f7bea" providerId="ADAL" clId="{B523FCF8-B832-5F48-8263-6035AFF62EA4}" dt="2021-05-06T19:42:17.292" v="1490" actId="20577"/>
          <ac:spMkLst>
            <pc:docMk/>
            <pc:sldMk cId="964096059" sldId="308"/>
            <ac:spMk id="2" creationId="{94CCA827-B135-E14D-87E4-331F092FFE0A}"/>
          </ac:spMkLst>
        </pc:spChg>
        <pc:spChg chg="mod">
          <ac:chgData name="Ming San TO" userId="61485601-c5c3-450b-9fb7-a7a0ac2f7bea" providerId="ADAL" clId="{B523FCF8-B832-5F48-8263-6035AFF62EA4}" dt="2021-05-08T09:27:08.422" v="3199" actId="20577"/>
          <ac:spMkLst>
            <pc:docMk/>
            <pc:sldMk cId="964096059" sldId="308"/>
            <ac:spMk id="3" creationId="{8A2E301F-E8C3-F24C-84BE-283972050DD8}"/>
          </ac:spMkLst>
        </pc:spChg>
        <pc:picChg chg="add mod">
          <ac:chgData name="Ming San TO" userId="61485601-c5c3-450b-9fb7-a7a0ac2f7bea" providerId="ADAL" clId="{B523FCF8-B832-5F48-8263-6035AFF62EA4}" dt="2021-05-08T09:27:05.474" v="3197" actId="1076"/>
          <ac:picMkLst>
            <pc:docMk/>
            <pc:sldMk cId="964096059" sldId="308"/>
            <ac:picMk id="5" creationId="{16E72388-DE42-2845-95CB-E4430FA13E5F}"/>
          </ac:picMkLst>
        </pc:picChg>
      </pc:sldChg>
      <pc:sldChg chg="addSp delSp modSp add">
        <pc:chgData name="Ming San TO" userId="61485601-c5c3-450b-9fb7-a7a0ac2f7bea" providerId="ADAL" clId="{B523FCF8-B832-5F48-8263-6035AFF62EA4}" dt="2021-05-06T20:18:31.743" v="2342" actId="20577"/>
        <pc:sldMkLst>
          <pc:docMk/>
          <pc:sldMk cId="3219988372" sldId="309"/>
        </pc:sldMkLst>
        <pc:spChg chg="mod">
          <ac:chgData name="Ming San TO" userId="61485601-c5c3-450b-9fb7-a7a0ac2f7bea" providerId="ADAL" clId="{B523FCF8-B832-5F48-8263-6035AFF62EA4}" dt="2021-05-06T20:18:31.743" v="2342" actId="20577"/>
          <ac:spMkLst>
            <pc:docMk/>
            <pc:sldMk cId="3219988372" sldId="309"/>
            <ac:spMk id="3" creationId="{8A2E301F-E8C3-F24C-84BE-283972050DD8}"/>
          </ac:spMkLst>
        </pc:spChg>
        <pc:spChg chg="add del mod">
          <ac:chgData name="Ming San TO" userId="61485601-c5c3-450b-9fb7-a7a0ac2f7bea" providerId="ADAL" clId="{B523FCF8-B832-5F48-8263-6035AFF62EA4}" dt="2021-05-06T19:46:29.285" v="1592" actId="478"/>
          <ac:spMkLst>
            <pc:docMk/>
            <pc:sldMk cId="3219988372" sldId="309"/>
            <ac:spMk id="4" creationId="{092C59AD-4B7E-9D48-B876-D6DEE14B49EE}"/>
          </ac:spMkLst>
        </pc:spChg>
        <pc:spChg chg="add del mod">
          <ac:chgData name="Ming San TO" userId="61485601-c5c3-450b-9fb7-a7a0ac2f7bea" providerId="ADAL" clId="{B523FCF8-B832-5F48-8263-6035AFF62EA4}" dt="2021-05-06T20:18:01.920" v="2308"/>
          <ac:spMkLst>
            <pc:docMk/>
            <pc:sldMk cId="3219988372" sldId="309"/>
            <ac:spMk id="5" creationId="{CC0B46E5-2AFC-8C47-9916-CA4A2F8FD452}"/>
          </ac:spMkLst>
        </pc:spChg>
      </pc:sldChg>
      <pc:sldChg chg="delSp modSp add del">
        <pc:chgData name="Ming San TO" userId="61485601-c5c3-450b-9fb7-a7a0ac2f7bea" providerId="ADAL" clId="{B523FCF8-B832-5F48-8263-6035AFF62EA4}" dt="2021-05-07T10:51:13.044" v="2620" actId="2696"/>
        <pc:sldMkLst>
          <pc:docMk/>
          <pc:sldMk cId="845830991" sldId="312"/>
        </pc:sldMkLst>
        <pc:spChg chg="mod">
          <ac:chgData name="Ming San TO" userId="61485601-c5c3-450b-9fb7-a7a0ac2f7bea" providerId="ADAL" clId="{B523FCF8-B832-5F48-8263-6035AFF62EA4}" dt="2021-05-07T10:50:29.591" v="2612" actId="1076"/>
          <ac:spMkLst>
            <pc:docMk/>
            <pc:sldMk cId="845830991" sldId="312"/>
            <ac:spMk id="2" creationId="{424BD7C7-D202-A942-B8D1-7FEE56DF18F2}"/>
          </ac:spMkLst>
        </pc:spChg>
        <pc:spChg chg="mod">
          <ac:chgData name="Ming San TO" userId="61485601-c5c3-450b-9fb7-a7a0ac2f7bea" providerId="ADAL" clId="{B523FCF8-B832-5F48-8263-6035AFF62EA4}" dt="2021-05-06T20:37:38.309" v="2576" actId="20577"/>
          <ac:spMkLst>
            <pc:docMk/>
            <pc:sldMk cId="845830991" sldId="312"/>
            <ac:spMk id="5" creationId="{8C2BBE08-7490-4299-8BAC-591FDA2F0706}"/>
          </ac:spMkLst>
        </pc:spChg>
        <pc:picChg chg="del">
          <ac:chgData name="Ming San TO" userId="61485601-c5c3-450b-9fb7-a7a0ac2f7bea" providerId="ADAL" clId="{B523FCF8-B832-5F48-8263-6035AFF62EA4}" dt="2021-05-06T20:25:11.201" v="2369" actId="478"/>
          <ac:picMkLst>
            <pc:docMk/>
            <pc:sldMk cId="845830991" sldId="312"/>
            <ac:picMk id="6" creationId="{0C64D8E5-107D-794F-9D13-32F65A8BDB73}"/>
          </ac:picMkLst>
        </pc:picChg>
        <pc:picChg chg="del">
          <ac:chgData name="Ming San TO" userId="61485601-c5c3-450b-9fb7-a7a0ac2f7bea" providerId="ADAL" clId="{B523FCF8-B832-5F48-8263-6035AFF62EA4}" dt="2021-05-06T20:25:12.020" v="2370" actId="478"/>
          <ac:picMkLst>
            <pc:docMk/>
            <pc:sldMk cId="845830991" sldId="312"/>
            <ac:picMk id="7" creationId="{520DA09B-3AAB-AA40-8F7E-EB20E5FCEAAF}"/>
          </ac:picMkLst>
        </pc:picChg>
        <pc:picChg chg="mod">
          <ac:chgData name="Ming San TO" userId="61485601-c5c3-450b-9fb7-a7a0ac2f7bea" providerId="ADAL" clId="{B523FCF8-B832-5F48-8263-6035AFF62EA4}" dt="2021-05-06T20:25:37.163" v="2383" actId="14100"/>
          <ac:picMkLst>
            <pc:docMk/>
            <pc:sldMk cId="845830991" sldId="312"/>
            <ac:picMk id="8" creationId="{B56C4B93-C87B-6D44-97F5-78548D346B2E}"/>
          </ac:picMkLst>
        </pc:picChg>
      </pc:sldChg>
      <pc:sldChg chg="addSp delSp modSp add">
        <pc:chgData name="Ming San TO" userId="61485601-c5c3-450b-9fb7-a7a0ac2f7bea" providerId="ADAL" clId="{B523FCF8-B832-5F48-8263-6035AFF62EA4}" dt="2021-05-09T19:11:14.269" v="3873" actId="20577"/>
        <pc:sldMkLst>
          <pc:docMk/>
          <pc:sldMk cId="2311815255" sldId="313"/>
        </pc:sldMkLst>
        <pc:spChg chg="mod">
          <ac:chgData name="Ming San TO" userId="61485601-c5c3-450b-9fb7-a7a0ac2f7bea" providerId="ADAL" clId="{B523FCF8-B832-5F48-8263-6035AFF62EA4}" dt="2021-05-09T14:29:47.002" v="3526" actId="20577"/>
          <ac:spMkLst>
            <pc:docMk/>
            <pc:sldMk cId="2311815255" sldId="313"/>
            <ac:spMk id="2" creationId="{424BD7C7-D202-A942-B8D1-7FEE56DF18F2}"/>
          </ac:spMkLst>
        </pc:spChg>
        <pc:spChg chg="mod">
          <ac:chgData name="Ming San TO" userId="61485601-c5c3-450b-9fb7-a7a0ac2f7bea" providerId="ADAL" clId="{B523FCF8-B832-5F48-8263-6035AFF62EA4}" dt="2021-05-09T19:11:14.269" v="3873" actId="20577"/>
          <ac:spMkLst>
            <pc:docMk/>
            <pc:sldMk cId="2311815255" sldId="313"/>
            <ac:spMk id="5" creationId="{8C2BBE08-7490-4299-8BAC-591FDA2F0706}"/>
          </ac:spMkLst>
        </pc:spChg>
        <pc:picChg chg="del mod">
          <ac:chgData name="Ming San TO" userId="61485601-c5c3-450b-9fb7-a7a0ac2f7bea" providerId="ADAL" clId="{B523FCF8-B832-5F48-8263-6035AFF62EA4}" dt="2021-05-06T20:26:01.856" v="2390" actId="478"/>
          <ac:picMkLst>
            <pc:docMk/>
            <pc:sldMk cId="2311815255" sldId="313"/>
            <ac:picMk id="6" creationId="{0C64D8E5-107D-794F-9D13-32F65A8BDB73}"/>
          </ac:picMkLst>
        </pc:picChg>
        <pc:picChg chg="del">
          <ac:chgData name="Ming San TO" userId="61485601-c5c3-450b-9fb7-a7a0ac2f7bea" providerId="ADAL" clId="{B523FCF8-B832-5F48-8263-6035AFF62EA4}" dt="2021-05-06T20:25:06.479" v="2367" actId="478"/>
          <ac:picMkLst>
            <pc:docMk/>
            <pc:sldMk cId="2311815255" sldId="313"/>
            <ac:picMk id="7" creationId="{520DA09B-3AAB-AA40-8F7E-EB20E5FCEAAF}"/>
          </ac:picMkLst>
        </pc:picChg>
        <pc:picChg chg="del">
          <ac:chgData name="Ming San TO" userId="61485601-c5c3-450b-9fb7-a7a0ac2f7bea" providerId="ADAL" clId="{B523FCF8-B832-5F48-8263-6035AFF62EA4}" dt="2021-05-06T20:25:07.550" v="2368" actId="478"/>
          <ac:picMkLst>
            <pc:docMk/>
            <pc:sldMk cId="2311815255" sldId="313"/>
            <ac:picMk id="8" creationId="{B56C4B93-C87B-6D44-97F5-78548D346B2E}"/>
          </ac:picMkLst>
        </pc:picChg>
        <pc:picChg chg="add mod">
          <ac:chgData name="Ming San TO" userId="61485601-c5c3-450b-9fb7-a7a0ac2f7bea" providerId="ADAL" clId="{B523FCF8-B832-5F48-8263-6035AFF62EA4}" dt="2021-05-07T10:51:24.434" v="2622" actId="1076"/>
          <ac:picMkLst>
            <pc:docMk/>
            <pc:sldMk cId="2311815255" sldId="313"/>
            <ac:picMk id="9" creationId="{F58F3287-22F9-DC4A-8D90-E3654C5C5953}"/>
          </ac:picMkLst>
        </pc:picChg>
      </pc:sldChg>
      <pc:sldChg chg="addSp delSp modSp add">
        <pc:chgData name="Ming San TO" userId="61485601-c5c3-450b-9fb7-a7a0ac2f7bea" providerId="ADAL" clId="{B523FCF8-B832-5F48-8263-6035AFF62EA4}" dt="2021-05-08T09:45:19.151" v="3309" actId="1076"/>
        <pc:sldMkLst>
          <pc:docMk/>
          <pc:sldMk cId="3528759196" sldId="314"/>
        </pc:sldMkLst>
        <pc:spChg chg="mod">
          <ac:chgData name="Ming San TO" userId="61485601-c5c3-450b-9fb7-a7a0ac2f7bea" providerId="ADAL" clId="{B523FCF8-B832-5F48-8263-6035AFF62EA4}" dt="2021-05-08T09:44:18.929" v="3305" actId="20577"/>
          <ac:spMkLst>
            <pc:docMk/>
            <pc:sldMk cId="3528759196" sldId="314"/>
            <ac:spMk id="5" creationId="{114B01FC-FFC2-44A3-B1A6-F5F8D33986C1}"/>
          </ac:spMkLst>
        </pc:spChg>
        <pc:picChg chg="del">
          <ac:chgData name="Ming San TO" userId="61485601-c5c3-450b-9fb7-a7a0ac2f7bea" providerId="ADAL" clId="{B523FCF8-B832-5F48-8263-6035AFF62EA4}" dt="2021-05-07T11:57:58.347" v="2834" actId="478"/>
          <ac:picMkLst>
            <pc:docMk/>
            <pc:sldMk cId="3528759196" sldId="314"/>
            <ac:picMk id="6" creationId="{0C4DAA91-AAD8-7D4D-A925-5DB98E87D976}"/>
          </ac:picMkLst>
        </pc:picChg>
        <pc:picChg chg="add mod">
          <ac:chgData name="Ming San TO" userId="61485601-c5c3-450b-9fb7-a7a0ac2f7bea" providerId="ADAL" clId="{B523FCF8-B832-5F48-8263-6035AFF62EA4}" dt="2021-05-08T09:45:19.151" v="3309" actId="1076"/>
          <ac:picMkLst>
            <pc:docMk/>
            <pc:sldMk cId="3528759196" sldId="314"/>
            <ac:picMk id="7" creationId="{B01206D6-5681-9F4D-8925-E44529A6BAE1}"/>
          </ac:picMkLst>
        </pc:picChg>
      </pc:sldChg>
      <pc:sldChg chg="addSp delSp modSp add modNotesTx">
        <pc:chgData name="Ming San TO" userId="61485601-c5c3-450b-9fb7-a7a0ac2f7bea" providerId="ADAL" clId="{B523FCF8-B832-5F48-8263-6035AFF62EA4}" dt="2021-05-09T07:50:19.314" v="3446" actId="20577"/>
        <pc:sldMkLst>
          <pc:docMk/>
          <pc:sldMk cId="2128618545" sldId="315"/>
        </pc:sldMkLst>
        <pc:spChg chg="mod">
          <ac:chgData name="Ming San TO" userId="61485601-c5c3-450b-9fb7-a7a0ac2f7bea" providerId="ADAL" clId="{B523FCF8-B832-5F48-8263-6035AFF62EA4}" dt="2021-05-06T20:39:09.204" v="2591" actId="20577"/>
          <ac:spMkLst>
            <pc:docMk/>
            <pc:sldMk cId="2128618545" sldId="315"/>
            <ac:spMk id="2" creationId="{0197883B-88F6-9D4B-A9CA-3071D5A79102}"/>
          </ac:spMkLst>
        </pc:spChg>
        <pc:spChg chg="del">
          <ac:chgData name="Ming San TO" userId="61485601-c5c3-450b-9fb7-a7a0ac2f7bea" providerId="ADAL" clId="{B523FCF8-B832-5F48-8263-6035AFF62EA4}" dt="2021-05-06T20:39:01.955" v="2583" actId="478"/>
          <ac:spMkLst>
            <pc:docMk/>
            <pc:sldMk cId="2128618545" sldId="315"/>
            <ac:spMk id="8" creationId="{399B40E9-B567-7C40-88F7-4ADF2BCD7C28}"/>
          </ac:spMkLst>
        </pc:spChg>
        <pc:spChg chg="del mod">
          <ac:chgData name="Ming San TO" userId="61485601-c5c3-450b-9fb7-a7a0ac2f7bea" providerId="ADAL" clId="{B523FCF8-B832-5F48-8263-6035AFF62EA4}" dt="2021-05-06T20:38:59.853" v="2581" actId="478"/>
          <ac:spMkLst>
            <pc:docMk/>
            <pc:sldMk cId="2128618545" sldId="315"/>
            <ac:spMk id="10" creationId="{6874DD01-05FC-3546-8C02-54E55E8547B4}"/>
          </ac:spMkLst>
        </pc:spChg>
        <pc:spChg chg="del mod">
          <ac:chgData name="Ming San TO" userId="61485601-c5c3-450b-9fb7-a7a0ac2f7bea" providerId="ADAL" clId="{B523FCF8-B832-5F48-8263-6035AFF62EA4}" dt="2021-05-06T20:39:04.255" v="2585" actId="478"/>
          <ac:spMkLst>
            <pc:docMk/>
            <pc:sldMk cId="2128618545" sldId="315"/>
            <ac:spMk id="14" creationId="{8040F63F-94FB-AB40-BEDB-D2B39BDFA916}"/>
          </ac:spMkLst>
        </pc:spChg>
        <pc:picChg chg="del">
          <ac:chgData name="Ming San TO" userId="61485601-c5c3-450b-9fb7-a7a0ac2f7bea" providerId="ADAL" clId="{B523FCF8-B832-5F48-8263-6035AFF62EA4}" dt="2021-05-06T20:38:57.316" v="2579" actId="478"/>
          <ac:picMkLst>
            <pc:docMk/>
            <pc:sldMk cId="2128618545" sldId="315"/>
            <ac:picMk id="9" creationId="{B2CF1134-A161-B54B-B710-E750BE77AA23}"/>
          </ac:picMkLst>
        </pc:picChg>
        <pc:picChg chg="add mod">
          <ac:chgData name="Ming San TO" userId="61485601-c5c3-450b-9fb7-a7a0ac2f7bea" providerId="ADAL" clId="{B523FCF8-B832-5F48-8263-6035AFF62EA4}" dt="2021-05-06T20:39:39.432" v="2595" actId="1076"/>
          <ac:picMkLst>
            <pc:docMk/>
            <pc:sldMk cId="2128618545" sldId="315"/>
            <ac:picMk id="11" creationId="{673C82F7-A907-4247-9AC8-9CC3A8C7F871}"/>
          </ac:picMkLst>
        </pc:picChg>
        <pc:picChg chg="del">
          <ac:chgData name="Ming San TO" userId="61485601-c5c3-450b-9fb7-a7a0ac2f7bea" providerId="ADAL" clId="{B523FCF8-B832-5F48-8263-6035AFF62EA4}" dt="2021-05-06T20:39:00.843" v="2582" actId="478"/>
          <ac:picMkLst>
            <pc:docMk/>
            <pc:sldMk cId="2128618545" sldId="315"/>
            <ac:picMk id="12" creationId="{3A6B5432-C8D2-BD4A-8779-75C804FC9656}"/>
          </ac:picMkLst>
        </pc:picChg>
      </pc:sldChg>
      <pc:sldChg chg="add del">
        <pc:chgData name="Ming San TO" userId="61485601-c5c3-450b-9fb7-a7a0ac2f7bea" providerId="ADAL" clId="{B523FCF8-B832-5F48-8263-6035AFF62EA4}" dt="2021-05-07T10:50:46.269" v="2615" actId="2696"/>
        <pc:sldMkLst>
          <pc:docMk/>
          <pc:sldMk cId="3978360186" sldId="318"/>
        </pc:sldMkLst>
      </pc:sldChg>
      <pc:sldChg chg="addSp delSp modSp add">
        <pc:chgData name="Ming San TO" userId="61485601-c5c3-450b-9fb7-a7a0ac2f7bea" providerId="ADAL" clId="{B523FCF8-B832-5F48-8263-6035AFF62EA4}" dt="2021-05-09T14:29:43.644" v="3525" actId="20577"/>
        <pc:sldMkLst>
          <pc:docMk/>
          <pc:sldMk cId="1703289514" sldId="319"/>
        </pc:sldMkLst>
        <pc:spChg chg="mod">
          <ac:chgData name="Ming San TO" userId="61485601-c5c3-450b-9fb7-a7a0ac2f7bea" providerId="ADAL" clId="{B523FCF8-B832-5F48-8263-6035AFF62EA4}" dt="2021-05-09T14:29:43.644" v="3525" actId="20577"/>
          <ac:spMkLst>
            <pc:docMk/>
            <pc:sldMk cId="1703289514" sldId="319"/>
            <ac:spMk id="2" creationId="{424BD7C7-D202-A942-B8D1-7FEE56DF18F2}"/>
          </ac:spMkLst>
        </pc:spChg>
        <pc:spChg chg="mod">
          <ac:chgData name="Ming San TO" userId="61485601-c5c3-450b-9fb7-a7a0ac2f7bea" providerId="ADAL" clId="{B523FCF8-B832-5F48-8263-6035AFF62EA4}" dt="2021-05-08T09:52:00.602" v="3313" actId="1076"/>
          <ac:spMkLst>
            <pc:docMk/>
            <pc:sldMk cId="1703289514" sldId="319"/>
            <ac:spMk id="5" creationId="{8C2BBE08-7490-4299-8BAC-591FDA2F0706}"/>
          </ac:spMkLst>
        </pc:spChg>
        <pc:spChg chg="add mod">
          <ac:chgData name="Ming San TO" userId="61485601-c5c3-450b-9fb7-a7a0ac2f7bea" providerId="ADAL" clId="{B523FCF8-B832-5F48-8263-6035AFF62EA4}" dt="2021-05-09T14:26:11.450" v="3511" actId="1076"/>
          <ac:spMkLst>
            <pc:docMk/>
            <pc:sldMk cId="1703289514" sldId="319"/>
            <ac:spMk id="8" creationId="{28799C53-5ABE-7E44-991B-FF6DC06A60DC}"/>
          </ac:spMkLst>
        </pc:spChg>
        <pc:picChg chg="add mod">
          <ac:chgData name="Ming San TO" userId="61485601-c5c3-450b-9fb7-a7a0ac2f7bea" providerId="ADAL" clId="{B523FCF8-B832-5F48-8263-6035AFF62EA4}" dt="2021-05-07T11:08:14.606" v="2731" actId="1076"/>
          <ac:picMkLst>
            <pc:docMk/>
            <pc:sldMk cId="1703289514" sldId="319"/>
            <ac:picMk id="6" creationId="{6AF5CC22-29EF-AE4C-ACC0-41C959CC0449}"/>
          </ac:picMkLst>
        </pc:picChg>
        <pc:picChg chg="del">
          <ac:chgData name="Ming San TO" userId="61485601-c5c3-450b-9fb7-a7a0ac2f7bea" providerId="ADAL" clId="{B523FCF8-B832-5F48-8263-6035AFF62EA4}" dt="2021-05-07T10:51:04.732" v="2618" actId="478"/>
          <ac:picMkLst>
            <pc:docMk/>
            <pc:sldMk cId="1703289514" sldId="319"/>
            <ac:picMk id="7" creationId="{520DA09B-3AAB-AA40-8F7E-EB20E5FCEAAF}"/>
          </ac:picMkLst>
        </pc:picChg>
        <pc:cxnChg chg="add del mod">
          <ac:chgData name="Ming San TO" userId="61485601-c5c3-450b-9fb7-a7a0ac2f7bea" providerId="ADAL" clId="{B523FCF8-B832-5F48-8263-6035AFF62EA4}" dt="2021-05-09T14:25:24.844" v="3499" actId="478"/>
          <ac:cxnSpMkLst>
            <pc:docMk/>
            <pc:sldMk cId="1703289514" sldId="319"/>
            <ac:cxnSpMk id="4" creationId="{B18EDA27-1291-BE42-BDE0-51504784AEB8}"/>
          </ac:cxnSpMkLst>
        </pc:cxnChg>
        <pc:cxnChg chg="add del mod">
          <ac:chgData name="Ming San TO" userId="61485601-c5c3-450b-9fb7-a7a0ac2f7bea" providerId="ADAL" clId="{B523FCF8-B832-5F48-8263-6035AFF62EA4}" dt="2021-05-09T14:26:13.470" v="3512" actId="478"/>
          <ac:cxnSpMkLst>
            <pc:docMk/>
            <pc:sldMk cId="1703289514" sldId="319"/>
            <ac:cxnSpMk id="7" creationId="{A51E383C-E42E-6949-886F-2DEBE01C2BE0}"/>
          </ac:cxnSpMkLst>
        </pc:cxnChg>
      </pc:sldChg>
      <pc:sldChg chg="addSp modSp add ord">
        <pc:chgData name="Ming San TO" userId="61485601-c5c3-450b-9fb7-a7a0ac2f7bea" providerId="ADAL" clId="{B523FCF8-B832-5F48-8263-6035AFF62EA4}" dt="2021-05-08T09:35:07.553" v="3283" actId="1076"/>
        <pc:sldMkLst>
          <pc:docMk/>
          <pc:sldMk cId="2460690552" sldId="320"/>
        </pc:sldMkLst>
        <pc:spChg chg="mod">
          <ac:chgData name="Ming San TO" userId="61485601-c5c3-450b-9fb7-a7a0ac2f7bea" providerId="ADAL" clId="{B523FCF8-B832-5F48-8263-6035AFF62EA4}" dt="2021-05-07T12:11:25.100" v="2902" actId="20577"/>
          <ac:spMkLst>
            <pc:docMk/>
            <pc:sldMk cId="2460690552" sldId="320"/>
            <ac:spMk id="5" creationId="{A7F21B5B-D504-4379-A234-B63477128CC3}"/>
          </ac:spMkLst>
        </pc:spChg>
        <pc:picChg chg="add mod">
          <ac:chgData name="Ming San TO" userId="61485601-c5c3-450b-9fb7-a7a0ac2f7bea" providerId="ADAL" clId="{B523FCF8-B832-5F48-8263-6035AFF62EA4}" dt="2021-05-08T09:35:07.553" v="3283" actId="1076"/>
          <ac:picMkLst>
            <pc:docMk/>
            <pc:sldMk cId="2460690552" sldId="320"/>
            <ac:picMk id="4" creationId="{F5D5063F-1705-874A-8A2A-5CE68C32E143}"/>
          </ac:picMkLst>
        </pc:picChg>
      </pc:sldChg>
      <pc:sldChg chg="addSp modSp add">
        <pc:chgData name="Ming San TO" userId="61485601-c5c3-450b-9fb7-a7a0ac2f7bea" providerId="ADAL" clId="{B523FCF8-B832-5F48-8263-6035AFF62EA4}" dt="2021-05-08T09:27:23.786" v="3201" actId="1076"/>
        <pc:sldMkLst>
          <pc:docMk/>
          <pc:sldMk cId="1208540094" sldId="321"/>
        </pc:sldMkLst>
        <pc:spChg chg="mod">
          <ac:chgData name="Ming San TO" userId="61485601-c5c3-450b-9fb7-a7a0ac2f7bea" providerId="ADAL" clId="{B523FCF8-B832-5F48-8263-6035AFF62EA4}" dt="2021-05-07T12:12:01.716" v="2922" actId="12"/>
          <ac:spMkLst>
            <pc:docMk/>
            <pc:sldMk cId="1208540094" sldId="321"/>
            <ac:spMk id="5" creationId="{A7F21B5B-D504-4379-A234-B63477128CC3}"/>
          </ac:spMkLst>
        </pc:spChg>
        <pc:picChg chg="add mod">
          <ac:chgData name="Ming San TO" userId="61485601-c5c3-450b-9fb7-a7a0ac2f7bea" providerId="ADAL" clId="{B523FCF8-B832-5F48-8263-6035AFF62EA4}" dt="2021-05-08T09:27:23.786" v="3201" actId="1076"/>
          <ac:picMkLst>
            <pc:docMk/>
            <pc:sldMk cId="1208540094" sldId="321"/>
            <ac:picMk id="4" creationId="{AB056A3A-07F3-6B4D-836D-A3D96D157DB9}"/>
          </ac:picMkLst>
        </pc:picChg>
      </pc:sldChg>
      <pc:sldChg chg="addSp modSp add">
        <pc:chgData name="Ming San TO" userId="61485601-c5c3-450b-9fb7-a7a0ac2f7bea" providerId="ADAL" clId="{B523FCF8-B832-5F48-8263-6035AFF62EA4}" dt="2021-05-08T09:27:20.852" v="3200" actId="1076"/>
        <pc:sldMkLst>
          <pc:docMk/>
          <pc:sldMk cId="1057097631" sldId="322"/>
        </pc:sldMkLst>
        <pc:spChg chg="mod">
          <ac:chgData name="Ming San TO" userId="61485601-c5c3-450b-9fb7-a7a0ac2f7bea" providerId="ADAL" clId="{B523FCF8-B832-5F48-8263-6035AFF62EA4}" dt="2021-05-07T12:11:51.368" v="2917" actId="12"/>
          <ac:spMkLst>
            <pc:docMk/>
            <pc:sldMk cId="1057097631" sldId="322"/>
            <ac:spMk id="5" creationId="{A7F21B5B-D504-4379-A234-B63477128CC3}"/>
          </ac:spMkLst>
        </pc:spChg>
        <pc:picChg chg="add mod">
          <ac:chgData name="Ming San TO" userId="61485601-c5c3-450b-9fb7-a7a0ac2f7bea" providerId="ADAL" clId="{B523FCF8-B832-5F48-8263-6035AFF62EA4}" dt="2021-05-08T09:27:20.852" v="3200" actId="1076"/>
          <ac:picMkLst>
            <pc:docMk/>
            <pc:sldMk cId="1057097631" sldId="322"/>
            <ac:picMk id="4" creationId="{E81F0B1D-8D7B-DF4F-ACC8-8533EFF686EC}"/>
          </ac:picMkLst>
        </pc:picChg>
      </pc:sldChg>
      <pc:sldChg chg="addSp delSp modSp add">
        <pc:chgData name="Ming San TO" userId="61485601-c5c3-450b-9fb7-a7a0ac2f7bea" providerId="ADAL" clId="{B523FCF8-B832-5F48-8263-6035AFF62EA4}" dt="2021-05-08T09:32:20.977" v="3274" actId="1076"/>
        <pc:sldMkLst>
          <pc:docMk/>
          <pc:sldMk cId="2893984260" sldId="330"/>
        </pc:sldMkLst>
        <pc:spChg chg="add mod">
          <ac:chgData name="Ming San TO" userId="61485601-c5c3-450b-9fb7-a7a0ac2f7bea" providerId="ADAL" clId="{B523FCF8-B832-5F48-8263-6035AFF62EA4}" dt="2021-05-08T09:32:20.977" v="3274" actId="1076"/>
          <ac:spMkLst>
            <pc:docMk/>
            <pc:sldMk cId="2893984260" sldId="330"/>
            <ac:spMk id="3" creationId="{0BBA9E92-E42A-A54A-BE71-ED4CBFA04B52}"/>
          </ac:spMkLst>
        </pc:spChg>
        <pc:picChg chg="add mod">
          <ac:chgData name="Ming San TO" userId="61485601-c5c3-450b-9fb7-a7a0ac2f7bea" providerId="ADAL" clId="{B523FCF8-B832-5F48-8263-6035AFF62EA4}" dt="2021-05-07T21:08:56.206" v="2932" actId="1076"/>
          <ac:picMkLst>
            <pc:docMk/>
            <pc:sldMk cId="2893984260" sldId="330"/>
            <ac:picMk id="4" creationId="{6B84ED67-22E5-754B-A7E1-CE7042E1C0C3}"/>
          </ac:picMkLst>
        </pc:picChg>
        <pc:picChg chg="add mod">
          <ac:chgData name="Ming San TO" userId="61485601-c5c3-450b-9fb7-a7a0ac2f7bea" providerId="ADAL" clId="{B523FCF8-B832-5F48-8263-6035AFF62EA4}" dt="2021-05-07T21:09:01.112" v="2934" actId="1076"/>
          <ac:picMkLst>
            <pc:docMk/>
            <pc:sldMk cId="2893984260" sldId="330"/>
            <ac:picMk id="5" creationId="{C58660E8-2AD2-2243-A685-219906AD9A6C}"/>
          </ac:picMkLst>
        </pc:picChg>
        <pc:picChg chg="del">
          <ac:chgData name="Ming San TO" userId="61485601-c5c3-450b-9fb7-a7a0ac2f7bea" providerId="ADAL" clId="{B523FCF8-B832-5F48-8263-6035AFF62EA4}" dt="2021-05-07T21:08:46.498" v="2931" actId="478"/>
          <ac:picMkLst>
            <pc:docMk/>
            <pc:sldMk cId="2893984260" sldId="330"/>
            <ac:picMk id="11" creationId="{673C82F7-A907-4247-9AC8-9CC3A8C7F871}"/>
          </ac:picMkLst>
        </pc:picChg>
      </pc:sldChg>
      <pc:sldChg chg="addSp delSp modSp add ord">
        <pc:chgData name="Ming San TO" userId="61485601-c5c3-450b-9fb7-a7a0ac2f7bea" providerId="ADAL" clId="{B523FCF8-B832-5F48-8263-6035AFF62EA4}" dt="2021-05-07T21:08:30.425" v="2929"/>
        <pc:sldMkLst>
          <pc:docMk/>
          <pc:sldMk cId="3710618107" sldId="331"/>
        </pc:sldMkLst>
        <pc:picChg chg="add mod">
          <ac:chgData name="Ming San TO" userId="61485601-c5c3-450b-9fb7-a7a0ac2f7bea" providerId="ADAL" clId="{B523FCF8-B832-5F48-8263-6035AFF62EA4}" dt="2021-05-07T21:08:28.283" v="2928" actId="1076"/>
          <ac:picMkLst>
            <pc:docMk/>
            <pc:sldMk cId="3710618107" sldId="331"/>
            <ac:picMk id="4" creationId="{2D54BFF2-2362-0142-A194-677B495742F2}"/>
          </ac:picMkLst>
        </pc:picChg>
        <pc:picChg chg="del">
          <ac:chgData name="Ming San TO" userId="61485601-c5c3-450b-9fb7-a7a0ac2f7bea" providerId="ADAL" clId="{B523FCF8-B832-5F48-8263-6035AFF62EA4}" dt="2021-05-07T21:08:25.606" v="2927" actId="478"/>
          <ac:picMkLst>
            <pc:docMk/>
            <pc:sldMk cId="3710618107" sldId="331"/>
            <ac:picMk id="11" creationId="{673C82F7-A907-4247-9AC8-9CC3A8C7F871}"/>
          </ac:picMkLst>
        </pc:picChg>
      </pc:sldChg>
      <pc:sldChg chg="addSp delSp modSp add ord">
        <pc:chgData name="Ming San TO" userId="61485601-c5c3-450b-9fb7-a7a0ac2f7bea" providerId="ADAL" clId="{B523FCF8-B832-5F48-8263-6035AFF62EA4}" dt="2021-05-07T21:10:09.649" v="2943" actId="1076"/>
        <pc:sldMkLst>
          <pc:docMk/>
          <pc:sldMk cId="3050264774" sldId="332"/>
        </pc:sldMkLst>
        <pc:picChg chg="add mod">
          <ac:chgData name="Ming San TO" userId="61485601-c5c3-450b-9fb7-a7a0ac2f7bea" providerId="ADAL" clId="{B523FCF8-B832-5F48-8263-6035AFF62EA4}" dt="2021-05-07T21:10:00.794" v="2941" actId="1076"/>
          <ac:picMkLst>
            <pc:docMk/>
            <pc:sldMk cId="3050264774" sldId="332"/>
            <ac:picMk id="4" creationId="{F14A5E6C-C9E6-2E47-A31D-A705ABD2F810}"/>
          </ac:picMkLst>
        </pc:picChg>
        <pc:picChg chg="add mod">
          <ac:chgData name="Ming San TO" userId="61485601-c5c3-450b-9fb7-a7a0ac2f7bea" providerId="ADAL" clId="{B523FCF8-B832-5F48-8263-6035AFF62EA4}" dt="2021-05-07T21:10:09.649" v="2943" actId="1076"/>
          <ac:picMkLst>
            <pc:docMk/>
            <pc:sldMk cId="3050264774" sldId="332"/>
            <ac:picMk id="5" creationId="{71013E5E-FDFB-5642-84D3-6E3B07D02806}"/>
          </ac:picMkLst>
        </pc:picChg>
        <pc:picChg chg="del">
          <ac:chgData name="Ming San TO" userId="61485601-c5c3-450b-9fb7-a7a0ac2f7bea" providerId="ADAL" clId="{B523FCF8-B832-5F48-8263-6035AFF62EA4}" dt="2021-05-07T21:09:48.001" v="2939" actId="478"/>
          <ac:picMkLst>
            <pc:docMk/>
            <pc:sldMk cId="3050264774" sldId="332"/>
            <ac:picMk id="11" creationId="{673C82F7-A907-4247-9AC8-9CC3A8C7F871}"/>
          </ac:picMkLst>
        </pc:picChg>
      </pc:sldChg>
      <pc:sldChg chg="addSp modSp add ord">
        <pc:chgData name="Ming San TO" userId="61485601-c5c3-450b-9fb7-a7a0ac2f7bea" providerId="ADAL" clId="{B523FCF8-B832-5F48-8263-6035AFF62EA4}" dt="2021-05-07T21:17:32.688" v="3121" actId="207"/>
        <pc:sldMkLst>
          <pc:docMk/>
          <pc:sldMk cId="210577208" sldId="333"/>
        </pc:sldMkLst>
        <pc:spChg chg="mod">
          <ac:chgData name="Ming San TO" userId="61485601-c5c3-450b-9fb7-a7a0ac2f7bea" providerId="ADAL" clId="{B523FCF8-B832-5F48-8263-6035AFF62EA4}" dt="2021-05-07T21:16:53.041" v="3076" actId="20577"/>
          <ac:spMkLst>
            <pc:docMk/>
            <pc:sldMk cId="210577208" sldId="333"/>
            <ac:spMk id="4" creationId="{AEB8F614-67CF-460B-93DF-116D0D3940A4}"/>
          </ac:spMkLst>
        </pc:spChg>
        <pc:picChg chg="add mod">
          <ac:chgData name="Ming San TO" userId="61485601-c5c3-450b-9fb7-a7a0ac2f7bea" providerId="ADAL" clId="{B523FCF8-B832-5F48-8263-6035AFF62EA4}" dt="2021-05-07T21:17:32.688" v="3121" actId="207"/>
          <ac:picMkLst>
            <pc:docMk/>
            <pc:sldMk cId="210577208" sldId="333"/>
            <ac:picMk id="5" creationId="{97589F39-7A93-1240-A927-C2F8E93E9C0C}"/>
          </ac:picMkLst>
        </pc:picChg>
      </pc:sldChg>
      <pc:sldChg chg="del">
        <pc:chgData name="Ming San TO" userId="61485601-c5c3-450b-9fb7-a7a0ac2f7bea" providerId="ADAL" clId="{B523FCF8-B832-5F48-8263-6035AFF62EA4}" dt="2021-05-08T09:31:41.594" v="3272" actId="2696"/>
        <pc:sldMkLst>
          <pc:docMk/>
          <pc:sldMk cId="2701432035" sldId="350"/>
        </pc:sldMkLst>
      </pc:sldChg>
      <pc:sldChg chg="modSp">
        <pc:chgData name="Ming San TO" userId="61485601-c5c3-450b-9fb7-a7a0ac2f7bea" providerId="ADAL" clId="{B523FCF8-B832-5F48-8263-6035AFF62EA4}" dt="2021-05-08T11:46:29.785" v="3405" actId="14100"/>
        <pc:sldMkLst>
          <pc:docMk/>
          <pc:sldMk cId="3601690249" sldId="350"/>
        </pc:sldMkLst>
        <pc:spChg chg="mod">
          <ac:chgData name="Ming San TO" userId="61485601-c5c3-450b-9fb7-a7a0ac2f7bea" providerId="ADAL" clId="{B523FCF8-B832-5F48-8263-6035AFF62EA4}" dt="2021-05-08T11:45:52.861" v="3395" actId="1076"/>
          <ac:spMkLst>
            <pc:docMk/>
            <pc:sldMk cId="3601690249" sldId="350"/>
            <ac:spMk id="3" creationId="{D50A5680-0DA1-4E9C-8FF7-BA38BEC84154}"/>
          </ac:spMkLst>
        </pc:spChg>
        <pc:spChg chg="mod">
          <ac:chgData name="Ming San TO" userId="61485601-c5c3-450b-9fb7-a7a0ac2f7bea" providerId="ADAL" clId="{B523FCF8-B832-5F48-8263-6035AFF62EA4}" dt="2021-05-08T11:46:29.785" v="3405" actId="14100"/>
          <ac:spMkLst>
            <pc:docMk/>
            <pc:sldMk cId="3601690249" sldId="350"/>
            <ac:spMk id="6" creationId="{2362BE9C-F824-46EE-ADAC-75E0979886F4}"/>
          </ac:spMkLst>
        </pc:spChg>
        <pc:spChg chg="mod">
          <ac:chgData name="Ming San TO" userId="61485601-c5c3-450b-9fb7-a7a0ac2f7bea" providerId="ADAL" clId="{B523FCF8-B832-5F48-8263-6035AFF62EA4}" dt="2021-05-08T11:45:37.004" v="3391" actId="1076"/>
          <ac:spMkLst>
            <pc:docMk/>
            <pc:sldMk cId="3601690249" sldId="350"/>
            <ac:spMk id="11" creationId="{454286A5-6E88-4A68-BBE8-0A9987FBA1CE}"/>
          </ac:spMkLst>
        </pc:spChg>
        <pc:spChg chg="mod">
          <ac:chgData name="Ming San TO" userId="61485601-c5c3-450b-9fb7-a7a0ac2f7bea" providerId="ADAL" clId="{B523FCF8-B832-5F48-8263-6035AFF62EA4}" dt="2021-05-08T11:44:56.518" v="3380" actId="1076"/>
          <ac:spMkLst>
            <pc:docMk/>
            <pc:sldMk cId="3601690249" sldId="350"/>
            <ac:spMk id="15" creationId="{A0EBE437-28B6-4BAA-A1F5-19BE9282D4C2}"/>
          </ac:spMkLst>
        </pc:spChg>
        <pc:spChg chg="mod">
          <ac:chgData name="Ming San TO" userId="61485601-c5c3-450b-9fb7-a7a0ac2f7bea" providerId="ADAL" clId="{B523FCF8-B832-5F48-8263-6035AFF62EA4}" dt="2021-05-08T11:45:59.723" v="3396" actId="1076"/>
          <ac:spMkLst>
            <pc:docMk/>
            <pc:sldMk cId="3601690249" sldId="350"/>
            <ac:spMk id="16" creationId="{50DAFE35-EA24-4BE5-9558-2E47A6B5D42A}"/>
          </ac:spMkLst>
        </pc:spChg>
        <pc:spChg chg="mod">
          <ac:chgData name="Ming San TO" userId="61485601-c5c3-450b-9fb7-a7a0ac2f7bea" providerId="ADAL" clId="{B523FCF8-B832-5F48-8263-6035AFF62EA4}" dt="2021-05-08T11:45:05.663" v="3384" actId="1076"/>
          <ac:spMkLst>
            <pc:docMk/>
            <pc:sldMk cId="3601690249" sldId="350"/>
            <ac:spMk id="19" creationId="{B44E6BA7-CF0B-4266-8014-70BC52733561}"/>
          </ac:spMkLst>
        </pc:spChg>
        <pc:spChg chg="mod">
          <ac:chgData name="Ming San TO" userId="61485601-c5c3-450b-9fb7-a7a0ac2f7bea" providerId="ADAL" clId="{B523FCF8-B832-5F48-8263-6035AFF62EA4}" dt="2021-05-08T11:45:03.126" v="3383" actId="1076"/>
          <ac:spMkLst>
            <pc:docMk/>
            <pc:sldMk cId="3601690249" sldId="350"/>
            <ac:spMk id="30" creationId="{FF753845-15A6-4E29-A342-1A42E604707D}"/>
          </ac:spMkLst>
        </pc:spChg>
        <pc:spChg chg="mod">
          <ac:chgData name="Ming San TO" userId="61485601-c5c3-450b-9fb7-a7a0ac2f7bea" providerId="ADAL" clId="{B523FCF8-B832-5F48-8263-6035AFF62EA4}" dt="2021-05-08T11:46:24.142" v="3403" actId="14100"/>
          <ac:spMkLst>
            <pc:docMk/>
            <pc:sldMk cId="3601690249" sldId="350"/>
            <ac:spMk id="31" creationId="{C1183ECC-AA20-41F6-B2C7-721CA2CFF459}"/>
          </ac:spMkLst>
        </pc:spChg>
        <pc:spChg chg="mod">
          <ac:chgData name="Ming San TO" userId="61485601-c5c3-450b-9fb7-a7a0ac2f7bea" providerId="ADAL" clId="{B523FCF8-B832-5F48-8263-6035AFF62EA4}" dt="2021-05-08T11:46:07.538" v="3398" actId="1076"/>
          <ac:spMkLst>
            <pc:docMk/>
            <pc:sldMk cId="3601690249" sldId="350"/>
            <ac:spMk id="32" creationId="{408E906E-2816-4AEE-9D62-469C799D2C31}"/>
          </ac:spMkLst>
        </pc:spChg>
        <pc:spChg chg="mod">
          <ac:chgData name="Ming San TO" userId="61485601-c5c3-450b-9fb7-a7a0ac2f7bea" providerId="ADAL" clId="{B523FCF8-B832-5F48-8263-6035AFF62EA4}" dt="2021-05-08T11:46:16.100" v="3400" actId="14100"/>
          <ac:spMkLst>
            <pc:docMk/>
            <pc:sldMk cId="3601690249" sldId="350"/>
            <ac:spMk id="33" creationId="{447741A2-ECA9-4C90-9F66-ECC6B2B7D60A}"/>
          </ac:spMkLst>
        </pc:spChg>
        <pc:spChg chg="mod">
          <ac:chgData name="Ming San TO" userId="61485601-c5c3-450b-9fb7-a7a0ac2f7bea" providerId="ADAL" clId="{B523FCF8-B832-5F48-8263-6035AFF62EA4}" dt="2021-05-08T11:45:44.340" v="3393" actId="688"/>
          <ac:spMkLst>
            <pc:docMk/>
            <pc:sldMk cId="3601690249" sldId="350"/>
            <ac:spMk id="34" creationId="{AF50424A-59F8-4963-B45D-53D7E28DB32B}"/>
          </ac:spMkLst>
        </pc:spChg>
      </pc:sldChg>
      <pc:sldChg chg="addSp delSp modSp modNotesTx">
        <pc:chgData name="Ming San TO" userId="61485601-c5c3-450b-9fb7-a7a0ac2f7bea" providerId="ADAL" clId="{B523FCF8-B832-5F48-8263-6035AFF62EA4}" dt="2021-05-09T14:41:28.930" v="3650" actId="1076"/>
        <pc:sldMkLst>
          <pc:docMk/>
          <pc:sldMk cId="2555756903" sldId="359"/>
        </pc:sldMkLst>
        <pc:graphicFrameChg chg="del mod modGraphic">
          <ac:chgData name="Ming San TO" userId="61485601-c5c3-450b-9fb7-a7a0ac2f7bea" providerId="ADAL" clId="{B523FCF8-B832-5F48-8263-6035AFF62EA4}" dt="2021-05-09T14:40:57.431" v="3644" actId="478"/>
          <ac:graphicFrameMkLst>
            <pc:docMk/>
            <pc:sldMk cId="2555756903" sldId="359"/>
            <ac:graphicFrameMk id="11" creationId="{9AB99DBA-4177-40DC-9F54-8FBCA88E3265}"/>
          </ac:graphicFrameMkLst>
        </pc:graphicFrameChg>
        <pc:graphicFrameChg chg="add mod modGraphic">
          <ac:chgData name="Ming San TO" userId="61485601-c5c3-450b-9fb7-a7a0ac2f7bea" providerId="ADAL" clId="{B523FCF8-B832-5F48-8263-6035AFF62EA4}" dt="2021-05-09T14:41:05.359" v="3645" actId="1076"/>
          <ac:graphicFrameMkLst>
            <pc:docMk/>
            <pc:sldMk cId="2555756903" sldId="359"/>
            <ac:graphicFrameMk id="13" creationId="{D747AE17-26F6-8545-83B1-8568541E540A}"/>
          </ac:graphicFrameMkLst>
        </pc:graphicFrameChg>
        <pc:cxnChg chg="add mod">
          <ac:chgData name="Ming San TO" userId="61485601-c5c3-450b-9fb7-a7a0ac2f7bea" providerId="ADAL" clId="{B523FCF8-B832-5F48-8263-6035AFF62EA4}" dt="2021-05-09T14:41:28.930" v="3650" actId="1076"/>
          <ac:cxnSpMkLst>
            <pc:docMk/>
            <pc:sldMk cId="2555756903" sldId="359"/>
            <ac:cxnSpMk id="14" creationId="{D8745677-A30D-F741-B1AF-BEB4AE870CB1}"/>
          </ac:cxnSpMkLst>
        </pc:cxnChg>
        <pc:cxnChg chg="del mod">
          <ac:chgData name="Ming San TO" userId="61485601-c5c3-450b-9fb7-a7a0ac2f7bea" providerId="ADAL" clId="{B523FCF8-B832-5F48-8263-6035AFF62EA4}" dt="2021-05-09T14:41:26.694" v="3649" actId="478"/>
          <ac:cxnSpMkLst>
            <pc:docMk/>
            <pc:sldMk cId="2555756903" sldId="359"/>
            <ac:cxnSpMk id="43" creationId="{A5990339-779C-4F2E-8FD2-52838200C700}"/>
          </ac:cxnSpMkLst>
        </pc:cxnChg>
        <pc:cxnChg chg="del">
          <ac:chgData name="Ming San TO" userId="61485601-c5c3-450b-9fb7-a7a0ac2f7bea" providerId="ADAL" clId="{B523FCF8-B832-5F48-8263-6035AFF62EA4}" dt="2021-05-09T14:39:12.772" v="3550" actId="478"/>
          <ac:cxnSpMkLst>
            <pc:docMk/>
            <pc:sldMk cId="2555756903" sldId="359"/>
            <ac:cxnSpMk id="47" creationId="{C2BB1754-9937-42C9-93D1-6A63A8E45683}"/>
          </ac:cxnSpMkLst>
        </pc:cxnChg>
      </pc:sldChg>
      <pc:sldChg chg="delSp modSp add">
        <pc:chgData name="Ming San TO" userId="61485601-c5c3-450b-9fb7-a7a0ac2f7bea" providerId="ADAL" clId="{B523FCF8-B832-5F48-8263-6035AFF62EA4}" dt="2021-05-09T19:22:18.209" v="3875" actId="20577"/>
        <pc:sldMkLst>
          <pc:docMk/>
          <pc:sldMk cId="2541746067" sldId="360"/>
        </pc:sldMkLst>
        <pc:spChg chg="mod">
          <ac:chgData name="Ming San TO" userId="61485601-c5c3-450b-9fb7-a7a0ac2f7bea" providerId="ADAL" clId="{B523FCF8-B832-5F48-8263-6035AFF62EA4}" dt="2021-05-09T18:32:47.792" v="3858" actId="1076"/>
          <ac:spMkLst>
            <pc:docMk/>
            <pc:sldMk cId="2541746067" sldId="360"/>
            <ac:spMk id="2" creationId="{F6C875BC-8147-E841-AD81-E8F4CEBF8443}"/>
          </ac:spMkLst>
        </pc:spChg>
        <pc:spChg chg="mod">
          <ac:chgData name="Ming San TO" userId="61485601-c5c3-450b-9fb7-a7a0ac2f7bea" providerId="ADAL" clId="{B523FCF8-B832-5F48-8263-6035AFF62EA4}" dt="2021-05-09T19:22:18.209" v="3875" actId="20577"/>
          <ac:spMkLst>
            <pc:docMk/>
            <pc:sldMk cId="2541746067" sldId="360"/>
            <ac:spMk id="3" creationId="{9FA0F165-9DE1-B64E-ADDF-E841E8FFBB85}"/>
          </ac:spMkLst>
        </pc:spChg>
        <pc:picChg chg="del">
          <ac:chgData name="Ming San TO" userId="61485601-c5c3-450b-9fb7-a7a0ac2f7bea" providerId="ADAL" clId="{B523FCF8-B832-5F48-8263-6035AFF62EA4}" dt="2021-05-09T18:32:18.771" v="3849" actId="478"/>
          <ac:picMkLst>
            <pc:docMk/>
            <pc:sldMk cId="2541746067" sldId="360"/>
            <ac:picMk id="5" creationId="{054B4D6E-F7E0-7B44-8050-5F26504F1B65}"/>
          </ac:picMkLst>
        </pc:picChg>
      </pc:sldChg>
      <pc:sldChg chg="delSp modSp add">
        <pc:chgData name="Ming San TO" userId="61485601-c5c3-450b-9fb7-a7a0ac2f7bea" providerId="ADAL" clId="{B523FCF8-B832-5F48-8263-6035AFF62EA4}" dt="2021-05-09T19:22:22.544" v="3876" actId="20577"/>
        <pc:sldMkLst>
          <pc:docMk/>
          <pc:sldMk cId="1662762260" sldId="361"/>
        </pc:sldMkLst>
        <pc:spChg chg="mod">
          <ac:chgData name="Ming San TO" userId="61485601-c5c3-450b-9fb7-a7a0ac2f7bea" providerId="ADAL" clId="{B523FCF8-B832-5F48-8263-6035AFF62EA4}" dt="2021-05-09T18:33:10.762" v="3863" actId="1076"/>
          <ac:spMkLst>
            <pc:docMk/>
            <pc:sldMk cId="1662762260" sldId="361"/>
            <ac:spMk id="2" creationId="{F6C875BC-8147-E841-AD81-E8F4CEBF8443}"/>
          </ac:spMkLst>
        </pc:spChg>
        <pc:spChg chg="mod">
          <ac:chgData name="Ming San TO" userId="61485601-c5c3-450b-9fb7-a7a0ac2f7bea" providerId="ADAL" clId="{B523FCF8-B832-5F48-8263-6035AFF62EA4}" dt="2021-05-09T19:22:22.544" v="3876" actId="20577"/>
          <ac:spMkLst>
            <pc:docMk/>
            <pc:sldMk cId="1662762260" sldId="361"/>
            <ac:spMk id="3" creationId="{9FA0F165-9DE1-B64E-ADDF-E841E8FFBB85}"/>
          </ac:spMkLst>
        </pc:spChg>
        <pc:picChg chg="del">
          <ac:chgData name="Ming San TO" userId="61485601-c5c3-450b-9fb7-a7a0ac2f7bea" providerId="ADAL" clId="{B523FCF8-B832-5F48-8263-6035AFF62EA4}" dt="2021-05-09T18:32:28.325" v="3854" actId="478"/>
          <ac:picMkLst>
            <pc:docMk/>
            <pc:sldMk cId="1662762260" sldId="361"/>
            <ac:picMk id="5" creationId="{054B4D6E-F7E0-7B44-8050-5F26504F1B65}"/>
          </ac:picMkLst>
        </pc:picChg>
      </pc:sldChg>
    </pc:docChg>
  </pc:docChgLst>
  <pc:docChgLst>
    <pc:chgData name="Ming San TO" userId="S::msto@connect.ust.hk::61485601-c5c3-450b-9fb7-a7a0ac2f7bea" providerId="AD" clId="Web-{3CF0C64D-41EC-4BDA-923C-3B9406AEBC25}"/>
    <pc:docChg chg="addSld modSld">
      <pc:chgData name="Ming San TO" userId="S::msto@connect.ust.hk::61485601-c5c3-450b-9fb7-a7a0ac2f7bea" providerId="AD" clId="Web-{3CF0C64D-41EC-4BDA-923C-3B9406AEBC25}" dt="2021-05-01T15:34:31.965" v="61" actId="1076"/>
      <pc:docMkLst>
        <pc:docMk/>
      </pc:docMkLst>
      <pc:sldChg chg="modSp">
        <pc:chgData name="Ming San TO" userId="S::msto@connect.ust.hk::61485601-c5c3-450b-9fb7-a7a0ac2f7bea" providerId="AD" clId="Web-{3CF0C64D-41EC-4BDA-923C-3B9406AEBC25}" dt="2021-05-01T15:32:44.088" v="8" actId="1076"/>
        <pc:sldMkLst>
          <pc:docMk/>
          <pc:sldMk cId="1853996309" sldId="257"/>
        </pc:sldMkLst>
        <pc:spChg chg="mod">
          <ac:chgData name="Ming San TO" userId="S::msto@connect.ust.hk::61485601-c5c3-450b-9fb7-a7a0ac2f7bea" providerId="AD" clId="Web-{3CF0C64D-41EC-4BDA-923C-3B9406AEBC25}" dt="2021-05-01T15:31:58.118" v="2" actId="1076"/>
          <ac:spMkLst>
            <pc:docMk/>
            <pc:sldMk cId="1853996309" sldId="257"/>
            <ac:spMk id="2" creationId="{746C54E3-DD00-4731-B10E-BAC7E7ABCE93}"/>
          </ac:spMkLst>
        </pc:spChg>
        <pc:spChg chg="mod">
          <ac:chgData name="Ming San TO" userId="S::msto@connect.ust.hk::61485601-c5c3-450b-9fb7-a7a0ac2f7bea" providerId="AD" clId="Web-{3CF0C64D-41EC-4BDA-923C-3B9406AEBC25}" dt="2021-05-01T15:32:34.025" v="6" actId="14100"/>
          <ac:spMkLst>
            <pc:docMk/>
            <pc:sldMk cId="1853996309" sldId="257"/>
            <ac:spMk id="3" creationId="{1D8BFE55-1C95-444A-99B9-E12424E78317}"/>
          </ac:spMkLst>
        </pc:spChg>
        <pc:spChg chg="mod">
          <ac:chgData name="Ming San TO" userId="S::msto@connect.ust.hk::61485601-c5c3-450b-9fb7-a7a0ac2f7bea" providerId="AD" clId="Web-{3CF0C64D-41EC-4BDA-923C-3B9406AEBC25}" dt="2021-05-01T15:32:41.103" v="7" actId="1076"/>
          <ac:spMkLst>
            <pc:docMk/>
            <pc:sldMk cId="1853996309" sldId="257"/>
            <ac:spMk id="5" creationId="{36307C05-BD6F-4B98-A202-418634DEBD20}"/>
          </ac:spMkLst>
        </pc:spChg>
        <pc:spChg chg="mod">
          <ac:chgData name="Ming San TO" userId="S::msto@connect.ust.hk::61485601-c5c3-450b-9fb7-a7a0ac2f7bea" providerId="AD" clId="Web-{3CF0C64D-41EC-4BDA-923C-3B9406AEBC25}" dt="2021-05-01T15:32:12.743" v="4" actId="1076"/>
          <ac:spMkLst>
            <pc:docMk/>
            <pc:sldMk cId="1853996309" sldId="257"/>
            <ac:spMk id="7" creationId="{36D945C5-ED6D-4D4B-818A-6602AE706957}"/>
          </ac:spMkLst>
        </pc:spChg>
        <pc:spChg chg="mod">
          <ac:chgData name="Ming San TO" userId="S::msto@connect.ust.hk::61485601-c5c3-450b-9fb7-a7a0ac2f7bea" providerId="AD" clId="Web-{3CF0C64D-41EC-4BDA-923C-3B9406AEBC25}" dt="2021-05-01T15:32:44.088" v="8" actId="1076"/>
          <ac:spMkLst>
            <pc:docMk/>
            <pc:sldMk cId="1853996309" sldId="257"/>
            <ac:spMk id="9" creationId="{A1B5D6DB-9924-4F56-85D4-61F5680909A2}"/>
          </ac:spMkLst>
        </pc:spChg>
      </pc:sldChg>
      <pc:sldChg chg="new">
        <pc:chgData name="Ming San TO" userId="S::msto@connect.ust.hk::61485601-c5c3-450b-9fb7-a7a0ac2f7bea" providerId="AD" clId="Web-{3CF0C64D-41EC-4BDA-923C-3B9406AEBC25}" dt="2021-05-01T15:32:58.432" v="9"/>
        <pc:sldMkLst>
          <pc:docMk/>
          <pc:sldMk cId="2393099009" sldId="259"/>
        </pc:sldMkLst>
      </pc:sldChg>
      <pc:sldChg chg="new">
        <pc:chgData name="Ming San TO" userId="S::msto@connect.ust.hk::61485601-c5c3-450b-9fb7-a7a0ac2f7bea" providerId="AD" clId="Web-{3CF0C64D-41EC-4BDA-923C-3B9406AEBC25}" dt="2021-05-01T15:33:00.823" v="10"/>
        <pc:sldMkLst>
          <pc:docMk/>
          <pc:sldMk cId="2788125657" sldId="260"/>
        </pc:sldMkLst>
      </pc:sldChg>
      <pc:sldChg chg="new">
        <pc:chgData name="Ming San TO" userId="S::msto@connect.ust.hk::61485601-c5c3-450b-9fb7-a7a0ac2f7bea" providerId="AD" clId="Web-{3CF0C64D-41EC-4BDA-923C-3B9406AEBC25}" dt="2021-05-01T15:33:02.838" v="11"/>
        <pc:sldMkLst>
          <pc:docMk/>
          <pc:sldMk cId="2661058553" sldId="261"/>
        </pc:sldMkLst>
      </pc:sldChg>
      <pc:sldChg chg="new">
        <pc:chgData name="Ming San TO" userId="S::msto@connect.ust.hk::61485601-c5c3-450b-9fb7-a7a0ac2f7bea" providerId="AD" clId="Web-{3CF0C64D-41EC-4BDA-923C-3B9406AEBC25}" dt="2021-05-01T15:33:04.369" v="12"/>
        <pc:sldMkLst>
          <pc:docMk/>
          <pc:sldMk cId="3393658459" sldId="262"/>
        </pc:sldMkLst>
      </pc:sldChg>
      <pc:sldChg chg="new">
        <pc:chgData name="Ming San TO" userId="S::msto@connect.ust.hk::61485601-c5c3-450b-9fb7-a7a0ac2f7bea" providerId="AD" clId="Web-{3CF0C64D-41EC-4BDA-923C-3B9406AEBC25}" dt="2021-05-01T15:33:06.198" v="13"/>
        <pc:sldMkLst>
          <pc:docMk/>
          <pc:sldMk cId="1113563551" sldId="263"/>
        </pc:sldMkLst>
      </pc:sldChg>
      <pc:sldChg chg="add replId">
        <pc:chgData name="Ming San TO" userId="S::msto@connect.ust.hk::61485601-c5c3-450b-9fb7-a7a0ac2f7bea" providerId="AD" clId="Web-{3CF0C64D-41EC-4BDA-923C-3B9406AEBC25}" dt="2021-05-01T15:33:09.729" v="14"/>
        <pc:sldMkLst>
          <pc:docMk/>
          <pc:sldMk cId="2315516616" sldId="264"/>
        </pc:sldMkLst>
      </pc:sldChg>
      <pc:sldChg chg="add replId">
        <pc:chgData name="Ming San TO" userId="S::msto@connect.ust.hk::61485601-c5c3-450b-9fb7-a7a0ac2f7bea" providerId="AD" clId="Web-{3CF0C64D-41EC-4BDA-923C-3B9406AEBC25}" dt="2021-05-01T15:33:15.901" v="15"/>
        <pc:sldMkLst>
          <pc:docMk/>
          <pc:sldMk cId="3373428237" sldId="265"/>
        </pc:sldMkLst>
      </pc:sldChg>
      <pc:sldChg chg="add replId">
        <pc:chgData name="Ming San TO" userId="S::msto@connect.ust.hk::61485601-c5c3-450b-9fb7-a7a0ac2f7bea" providerId="AD" clId="Web-{3CF0C64D-41EC-4BDA-923C-3B9406AEBC25}" dt="2021-05-01T15:33:16.542" v="16"/>
        <pc:sldMkLst>
          <pc:docMk/>
          <pc:sldMk cId="3849416427" sldId="266"/>
        </pc:sldMkLst>
      </pc:sldChg>
      <pc:sldChg chg="add replId">
        <pc:chgData name="Ming San TO" userId="S::msto@connect.ust.hk::61485601-c5c3-450b-9fb7-a7a0ac2f7bea" providerId="AD" clId="Web-{3CF0C64D-41EC-4BDA-923C-3B9406AEBC25}" dt="2021-05-01T15:33:17.260" v="17"/>
        <pc:sldMkLst>
          <pc:docMk/>
          <pc:sldMk cId="758907518" sldId="267"/>
        </pc:sldMkLst>
      </pc:sldChg>
      <pc:sldChg chg="add replId">
        <pc:chgData name="Ming San TO" userId="S::msto@connect.ust.hk::61485601-c5c3-450b-9fb7-a7a0ac2f7bea" providerId="AD" clId="Web-{3CF0C64D-41EC-4BDA-923C-3B9406AEBC25}" dt="2021-05-01T15:33:17.635" v="18"/>
        <pc:sldMkLst>
          <pc:docMk/>
          <pc:sldMk cId="965868509" sldId="268"/>
        </pc:sldMkLst>
      </pc:sldChg>
      <pc:sldChg chg="add replId">
        <pc:chgData name="Ming San TO" userId="S::msto@connect.ust.hk::61485601-c5c3-450b-9fb7-a7a0ac2f7bea" providerId="AD" clId="Web-{3CF0C64D-41EC-4BDA-923C-3B9406AEBC25}" dt="2021-05-01T15:33:18.073" v="19"/>
        <pc:sldMkLst>
          <pc:docMk/>
          <pc:sldMk cId="2163243476" sldId="269"/>
        </pc:sldMkLst>
      </pc:sldChg>
      <pc:sldChg chg="add replId">
        <pc:chgData name="Ming San TO" userId="S::msto@connect.ust.hk::61485601-c5c3-450b-9fb7-a7a0ac2f7bea" providerId="AD" clId="Web-{3CF0C64D-41EC-4BDA-923C-3B9406AEBC25}" dt="2021-05-01T15:33:18.260" v="20"/>
        <pc:sldMkLst>
          <pc:docMk/>
          <pc:sldMk cId="2990958333" sldId="270"/>
        </pc:sldMkLst>
      </pc:sldChg>
      <pc:sldChg chg="add replId">
        <pc:chgData name="Ming San TO" userId="S::msto@connect.ust.hk::61485601-c5c3-450b-9fb7-a7a0ac2f7bea" providerId="AD" clId="Web-{3CF0C64D-41EC-4BDA-923C-3B9406AEBC25}" dt="2021-05-01T15:33:18.510" v="21"/>
        <pc:sldMkLst>
          <pc:docMk/>
          <pc:sldMk cId="3058146219" sldId="271"/>
        </pc:sldMkLst>
      </pc:sldChg>
      <pc:sldChg chg="add replId">
        <pc:chgData name="Ming San TO" userId="S::msto@connect.ust.hk::61485601-c5c3-450b-9fb7-a7a0ac2f7bea" providerId="AD" clId="Web-{3CF0C64D-41EC-4BDA-923C-3B9406AEBC25}" dt="2021-05-01T15:33:18.715" v="22"/>
        <pc:sldMkLst>
          <pc:docMk/>
          <pc:sldMk cId="2577714767" sldId="272"/>
        </pc:sldMkLst>
      </pc:sldChg>
      <pc:sldChg chg="add replId">
        <pc:chgData name="Ming San TO" userId="S::msto@connect.ust.hk::61485601-c5c3-450b-9fb7-a7a0ac2f7bea" providerId="AD" clId="Web-{3CF0C64D-41EC-4BDA-923C-3B9406AEBC25}" dt="2021-05-01T15:33:18.932" v="23"/>
        <pc:sldMkLst>
          <pc:docMk/>
          <pc:sldMk cId="638908824" sldId="273"/>
        </pc:sldMkLst>
      </pc:sldChg>
      <pc:sldChg chg="add replId">
        <pc:chgData name="Ming San TO" userId="S::msto@connect.ust.hk::61485601-c5c3-450b-9fb7-a7a0ac2f7bea" providerId="AD" clId="Web-{3CF0C64D-41EC-4BDA-923C-3B9406AEBC25}" dt="2021-05-01T15:33:19.354" v="24"/>
        <pc:sldMkLst>
          <pc:docMk/>
          <pc:sldMk cId="2697088574" sldId="274"/>
        </pc:sldMkLst>
      </pc:sldChg>
      <pc:sldChg chg="add replId">
        <pc:chgData name="Ming San TO" userId="S::msto@connect.ust.hk::61485601-c5c3-450b-9fb7-a7a0ac2f7bea" providerId="AD" clId="Web-{3CF0C64D-41EC-4BDA-923C-3B9406AEBC25}" dt="2021-05-01T15:33:19.401" v="25"/>
        <pc:sldMkLst>
          <pc:docMk/>
          <pc:sldMk cId="3695722055" sldId="275"/>
        </pc:sldMkLst>
      </pc:sldChg>
      <pc:sldChg chg="add replId">
        <pc:chgData name="Ming San TO" userId="S::msto@connect.ust.hk::61485601-c5c3-450b-9fb7-a7a0ac2f7bea" providerId="AD" clId="Web-{3CF0C64D-41EC-4BDA-923C-3B9406AEBC25}" dt="2021-05-01T15:33:19.776" v="26"/>
        <pc:sldMkLst>
          <pc:docMk/>
          <pc:sldMk cId="3869564208" sldId="276"/>
        </pc:sldMkLst>
      </pc:sldChg>
      <pc:sldChg chg="add replId">
        <pc:chgData name="Ming San TO" userId="S::msto@connect.ust.hk::61485601-c5c3-450b-9fb7-a7a0ac2f7bea" providerId="AD" clId="Web-{3CF0C64D-41EC-4BDA-923C-3B9406AEBC25}" dt="2021-05-01T15:33:19.823" v="27"/>
        <pc:sldMkLst>
          <pc:docMk/>
          <pc:sldMk cId="242961329" sldId="277"/>
        </pc:sldMkLst>
      </pc:sldChg>
      <pc:sldChg chg="add replId">
        <pc:chgData name="Ming San TO" userId="S::msto@connect.ust.hk::61485601-c5c3-450b-9fb7-a7a0ac2f7bea" providerId="AD" clId="Web-{3CF0C64D-41EC-4BDA-923C-3B9406AEBC25}" dt="2021-05-01T15:33:20.167" v="28"/>
        <pc:sldMkLst>
          <pc:docMk/>
          <pc:sldMk cId="3845672721" sldId="278"/>
        </pc:sldMkLst>
      </pc:sldChg>
      <pc:sldChg chg="add replId">
        <pc:chgData name="Ming San TO" userId="S::msto@connect.ust.hk::61485601-c5c3-450b-9fb7-a7a0ac2f7bea" providerId="AD" clId="Web-{3CF0C64D-41EC-4BDA-923C-3B9406AEBC25}" dt="2021-05-01T15:33:20.292" v="29"/>
        <pc:sldMkLst>
          <pc:docMk/>
          <pc:sldMk cId="110205708" sldId="279"/>
        </pc:sldMkLst>
      </pc:sldChg>
      <pc:sldChg chg="add replId">
        <pc:chgData name="Ming San TO" userId="S::msto@connect.ust.hk::61485601-c5c3-450b-9fb7-a7a0ac2f7bea" providerId="AD" clId="Web-{3CF0C64D-41EC-4BDA-923C-3B9406AEBC25}" dt="2021-05-01T15:33:20.682" v="30"/>
        <pc:sldMkLst>
          <pc:docMk/>
          <pc:sldMk cId="3247897493" sldId="280"/>
        </pc:sldMkLst>
      </pc:sldChg>
      <pc:sldChg chg="add replId">
        <pc:chgData name="Ming San TO" userId="S::msto@connect.ust.hk::61485601-c5c3-450b-9fb7-a7a0ac2f7bea" providerId="AD" clId="Web-{3CF0C64D-41EC-4BDA-923C-3B9406AEBC25}" dt="2021-05-01T15:33:20.748" v="31"/>
        <pc:sldMkLst>
          <pc:docMk/>
          <pc:sldMk cId="2105661313" sldId="281"/>
        </pc:sldMkLst>
      </pc:sldChg>
      <pc:sldChg chg="add replId">
        <pc:chgData name="Ming San TO" userId="S::msto@connect.ust.hk::61485601-c5c3-450b-9fb7-a7a0ac2f7bea" providerId="AD" clId="Web-{3CF0C64D-41EC-4BDA-923C-3B9406AEBC25}" dt="2021-05-01T15:33:20.964" v="32"/>
        <pc:sldMkLst>
          <pc:docMk/>
          <pc:sldMk cId="949814830" sldId="282"/>
        </pc:sldMkLst>
      </pc:sldChg>
      <pc:sldChg chg="add replId">
        <pc:chgData name="Ming San TO" userId="S::msto@connect.ust.hk::61485601-c5c3-450b-9fb7-a7a0ac2f7bea" providerId="AD" clId="Web-{3CF0C64D-41EC-4BDA-923C-3B9406AEBC25}" dt="2021-05-01T15:33:21.026" v="33"/>
        <pc:sldMkLst>
          <pc:docMk/>
          <pc:sldMk cId="912733110" sldId="283"/>
        </pc:sldMkLst>
      </pc:sldChg>
      <pc:sldChg chg="add replId">
        <pc:chgData name="Ming San TO" userId="S::msto@connect.ust.hk::61485601-c5c3-450b-9fb7-a7a0ac2f7bea" providerId="AD" clId="Web-{3CF0C64D-41EC-4BDA-923C-3B9406AEBC25}" dt="2021-05-01T15:33:21.510" v="34"/>
        <pc:sldMkLst>
          <pc:docMk/>
          <pc:sldMk cId="2281743226" sldId="284"/>
        </pc:sldMkLst>
      </pc:sldChg>
      <pc:sldChg chg="add replId">
        <pc:chgData name="Ming San TO" userId="S::msto@connect.ust.hk::61485601-c5c3-450b-9fb7-a7a0ac2f7bea" providerId="AD" clId="Web-{3CF0C64D-41EC-4BDA-923C-3B9406AEBC25}" dt="2021-05-01T15:33:21.557" v="35"/>
        <pc:sldMkLst>
          <pc:docMk/>
          <pc:sldMk cId="1916390166" sldId="285"/>
        </pc:sldMkLst>
      </pc:sldChg>
      <pc:sldChg chg="add replId">
        <pc:chgData name="Ming San TO" userId="S::msto@connect.ust.hk::61485601-c5c3-450b-9fb7-a7a0ac2f7bea" providerId="AD" clId="Web-{3CF0C64D-41EC-4BDA-923C-3B9406AEBC25}" dt="2021-05-01T15:33:21.995" v="36"/>
        <pc:sldMkLst>
          <pc:docMk/>
          <pc:sldMk cId="463950379" sldId="286"/>
        </pc:sldMkLst>
      </pc:sldChg>
      <pc:sldChg chg="add replId">
        <pc:chgData name="Ming San TO" userId="S::msto@connect.ust.hk::61485601-c5c3-450b-9fb7-a7a0ac2f7bea" providerId="AD" clId="Web-{3CF0C64D-41EC-4BDA-923C-3B9406AEBC25}" dt="2021-05-01T15:33:22.042" v="37"/>
        <pc:sldMkLst>
          <pc:docMk/>
          <pc:sldMk cId="1088650695" sldId="287"/>
        </pc:sldMkLst>
      </pc:sldChg>
      <pc:sldChg chg="add replId">
        <pc:chgData name="Ming San TO" userId="S::msto@connect.ust.hk::61485601-c5c3-450b-9fb7-a7a0ac2f7bea" providerId="AD" clId="Web-{3CF0C64D-41EC-4BDA-923C-3B9406AEBC25}" dt="2021-05-01T15:33:29.354" v="38"/>
        <pc:sldMkLst>
          <pc:docMk/>
          <pc:sldMk cId="765135375" sldId="288"/>
        </pc:sldMkLst>
      </pc:sldChg>
      <pc:sldChg chg="addSp delSp modSp add mod replId setBg modClrScheme chgLayout">
        <pc:chgData name="Ming San TO" userId="S::msto@connect.ust.hk::61485601-c5c3-450b-9fb7-a7a0ac2f7bea" providerId="AD" clId="Web-{3CF0C64D-41EC-4BDA-923C-3B9406AEBC25}" dt="2021-05-01T15:34:31.965" v="61" actId="1076"/>
        <pc:sldMkLst>
          <pc:docMk/>
          <pc:sldMk cId="3647127322" sldId="289"/>
        </pc:sldMkLst>
        <pc:spChg chg="mod ord">
          <ac:chgData name="Ming San TO" userId="S::msto@connect.ust.hk::61485601-c5c3-450b-9fb7-a7a0ac2f7bea" providerId="AD" clId="Web-{3CF0C64D-41EC-4BDA-923C-3B9406AEBC25}" dt="2021-05-01T15:34:31.965" v="61" actId="1076"/>
          <ac:spMkLst>
            <pc:docMk/>
            <pc:sldMk cId="3647127322" sldId="289"/>
            <ac:spMk id="2" creationId="{09368F2C-4218-49A9-8035-821078E67A0B}"/>
          </ac:spMkLst>
        </pc:spChg>
        <pc:spChg chg="del mod ord">
          <ac:chgData name="Ming San TO" userId="S::msto@connect.ust.hk::61485601-c5c3-450b-9fb7-a7a0ac2f7bea" providerId="AD" clId="Web-{3CF0C64D-41EC-4BDA-923C-3B9406AEBC25}" dt="2021-05-01T15:34:14.343" v="58"/>
          <ac:spMkLst>
            <pc:docMk/>
            <pc:sldMk cId="3647127322" sldId="289"/>
            <ac:spMk id="3" creationId="{1BF4462C-6C6A-44A9-BCFC-FC62220FC5F6}"/>
          </ac:spMkLst>
        </pc:spChg>
        <pc:spChg chg="add">
          <ac:chgData name="Ming San TO" userId="S::msto@connect.ust.hk::61485601-c5c3-450b-9fb7-a7a0ac2f7bea" providerId="AD" clId="Web-{3CF0C64D-41EC-4BDA-923C-3B9406AEBC25}" dt="2021-05-01T15:34:02.043" v="56"/>
          <ac:spMkLst>
            <pc:docMk/>
            <pc:sldMk cId="3647127322" sldId="289"/>
            <ac:spMk id="9" creationId="{C1DD1A8A-57D5-4A81-AD04-532B043C5611}"/>
          </ac:spMkLst>
        </pc:spChg>
        <pc:spChg chg="add">
          <ac:chgData name="Ming San TO" userId="S::msto@connect.ust.hk::61485601-c5c3-450b-9fb7-a7a0ac2f7bea" providerId="AD" clId="Web-{3CF0C64D-41EC-4BDA-923C-3B9406AEBC25}" dt="2021-05-01T15:34:02.043" v="56"/>
          <ac:spMkLst>
            <pc:docMk/>
            <pc:sldMk cId="3647127322" sldId="289"/>
            <ac:spMk id="11" creationId="{007891EC-4501-44ED-A8C8-B11B6DB767AB}"/>
          </ac:spMkLst>
        </pc:spChg>
        <pc:picChg chg="add">
          <ac:chgData name="Ming San TO" userId="S::msto@connect.ust.hk::61485601-c5c3-450b-9fb7-a7a0ac2f7bea" providerId="AD" clId="Web-{3CF0C64D-41EC-4BDA-923C-3B9406AEBC25}" dt="2021-05-01T15:34:02.043" v="56"/>
          <ac:picMkLst>
            <pc:docMk/>
            <pc:sldMk cId="3647127322" sldId="289"/>
            <ac:picMk id="5" creationId="{28C473B6-B226-4A82-A883-745E588C07BD}"/>
          </ac:picMkLst>
        </pc:picChg>
      </pc:sldChg>
    </pc:docChg>
  </pc:docChgLst>
  <pc:docChgLst>
    <pc:chgData name="Hang Kam LEUNG" userId="65023b65-5da7-455c-8ba6-b9167c82e4c0" providerId="ADAL" clId="{F930AAF3-B3A9-4D0F-948F-B8297970493C}"/>
    <pc:docChg chg="undo custSel mod addSld delSld modSld sldOrd modMainMaster">
      <pc:chgData name="Hang Kam LEUNG" userId="65023b65-5da7-455c-8ba6-b9167c82e4c0" providerId="ADAL" clId="{F930AAF3-B3A9-4D0F-948F-B8297970493C}" dt="2021-05-09T16:45:52.083" v="12892" actId="14100"/>
      <pc:docMkLst>
        <pc:docMk/>
      </pc:docMkLst>
      <pc:sldChg chg="addSp delSp modSp mod modTransition setBg">
        <pc:chgData name="Hang Kam LEUNG" userId="65023b65-5da7-455c-8ba6-b9167c82e4c0" providerId="ADAL" clId="{F930AAF3-B3A9-4D0F-948F-B8297970493C}" dt="2021-05-06T06:42:45.729" v="691" actId="20577"/>
        <pc:sldMkLst>
          <pc:docMk/>
          <pc:sldMk cId="2592129946" sldId="256"/>
        </pc:sldMkLst>
        <pc:spChg chg="add del mod ord">
          <ac:chgData name="Hang Kam LEUNG" userId="65023b65-5da7-455c-8ba6-b9167c82e4c0" providerId="ADAL" clId="{F930AAF3-B3A9-4D0F-948F-B8297970493C}" dt="2021-05-06T06:38:58.610" v="688" actId="1076"/>
          <ac:spMkLst>
            <pc:docMk/>
            <pc:sldMk cId="2592129946" sldId="256"/>
            <ac:spMk id="2" creationId="{00000000-0000-0000-0000-000000000000}"/>
          </ac:spMkLst>
        </pc:spChg>
        <pc:spChg chg="del mod">
          <ac:chgData name="Hang Kam LEUNG" userId="65023b65-5da7-455c-8ba6-b9167c82e4c0" providerId="ADAL" clId="{F930AAF3-B3A9-4D0F-948F-B8297970493C}" dt="2021-05-06T06:15:48.177" v="301"/>
          <ac:spMkLst>
            <pc:docMk/>
            <pc:sldMk cId="2592129946" sldId="256"/>
            <ac:spMk id="3" creationId="{00000000-0000-0000-0000-000000000000}"/>
          </ac:spMkLst>
        </pc:spChg>
        <pc:spChg chg="add del">
          <ac:chgData name="Hang Kam LEUNG" userId="65023b65-5da7-455c-8ba6-b9167c82e4c0" providerId="ADAL" clId="{F930AAF3-B3A9-4D0F-948F-B8297970493C}" dt="2021-05-06T06:23:30.208" v="484" actId="26606"/>
          <ac:spMkLst>
            <pc:docMk/>
            <pc:sldMk cId="2592129946" sldId="256"/>
            <ac:spMk id="5" creationId="{DE27238C-8EAF-4098-86E6-7723B7DAE601}"/>
          </ac:spMkLst>
        </pc:spChg>
        <pc:spChg chg="add del mod">
          <ac:chgData name="Hang Kam LEUNG" userId="65023b65-5da7-455c-8ba6-b9167c82e4c0" providerId="ADAL" clId="{F930AAF3-B3A9-4D0F-948F-B8297970493C}" dt="2021-05-06T06:14:03.294" v="252" actId="478"/>
          <ac:spMkLst>
            <pc:docMk/>
            <pc:sldMk cId="2592129946" sldId="256"/>
            <ac:spMk id="6" creationId="{7AC41A45-19D8-4B76-988E-A64FD29888B8}"/>
          </ac:spMkLst>
        </pc:spChg>
        <pc:spChg chg="add del mod">
          <ac:chgData name="Hang Kam LEUNG" userId="65023b65-5da7-455c-8ba6-b9167c82e4c0" providerId="ADAL" clId="{F930AAF3-B3A9-4D0F-948F-B8297970493C}" dt="2021-05-06T06:19:57.689" v="402"/>
          <ac:spMkLst>
            <pc:docMk/>
            <pc:sldMk cId="2592129946" sldId="256"/>
            <ac:spMk id="7" creationId="{6D4D5AAC-0B0E-4855-9961-B97A66BCD44B}"/>
          </ac:spMkLst>
        </pc:spChg>
        <pc:spChg chg="add del">
          <ac:chgData name="Hang Kam LEUNG" userId="65023b65-5da7-455c-8ba6-b9167c82e4c0" providerId="ADAL" clId="{F930AAF3-B3A9-4D0F-948F-B8297970493C}" dt="2021-05-06T06:10:46.274" v="203" actId="26606"/>
          <ac:spMkLst>
            <pc:docMk/>
            <pc:sldMk cId="2592129946" sldId="256"/>
            <ac:spMk id="8" creationId="{C28D0172-F2E0-4763-9C35-F022664959D8}"/>
          </ac:spMkLst>
        </pc:spChg>
        <pc:spChg chg="add del mod">
          <ac:chgData name="Hang Kam LEUNG" userId="65023b65-5da7-455c-8ba6-b9167c82e4c0" providerId="ADAL" clId="{F930AAF3-B3A9-4D0F-948F-B8297970493C}" dt="2021-05-06T06:21:19.262" v="426"/>
          <ac:spMkLst>
            <pc:docMk/>
            <pc:sldMk cId="2592129946" sldId="256"/>
            <ac:spMk id="9" creationId="{043E439A-A517-45B8-9238-FD27DF6CC718}"/>
          </ac:spMkLst>
        </pc:spChg>
        <pc:spChg chg="add del">
          <ac:chgData name="Hang Kam LEUNG" userId="65023b65-5da7-455c-8ba6-b9167c82e4c0" providerId="ADAL" clId="{F930AAF3-B3A9-4D0F-948F-B8297970493C}" dt="2021-05-06T06:10:46.274" v="203" actId="26606"/>
          <ac:spMkLst>
            <pc:docMk/>
            <pc:sldMk cId="2592129946" sldId="256"/>
            <ac:spMk id="10" creationId="{9F2851FB-E841-4509-8A6D-A416376EA380}"/>
          </ac:spMkLst>
        </pc:spChg>
        <pc:spChg chg="add del">
          <ac:chgData name="Hang Kam LEUNG" userId="65023b65-5da7-455c-8ba6-b9167c82e4c0" providerId="ADAL" clId="{F930AAF3-B3A9-4D0F-948F-B8297970493C}" dt="2021-05-06T06:20:23.084" v="406" actId="26606"/>
          <ac:spMkLst>
            <pc:docMk/>
            <pc:sldMk cId="2592129946" sldId="256"/>
            <ac:spMk id="11" creationId="{C28D0172-F2E0-4763-9C35-F022664959D8}"/>
          </ac:spMkLst>
        </pc:spChg>
        <pc:spChg chg="add del">
          <ac:chgData name="Hang Kam LEUNG" userId="65023b65-5da7-455c-8ba6-b9167c82e4c0" providerId="ADAL" clId="{F930AAF3-B3A9-4D0F-948F-B8297970493C}" dt="2021-05-06T06:10:46.274" v="203" actId="26606"/>
          <ac:spMkLst>
            <pc:docMk/>
            <pc:sldMk cId="2592129946" sldId="256"/>
            <ac:spMk id="12" creationId="{DF6FB2B2-CE21-407F-B22E-302DADC2C3D3}"/>
          </ac:spMkLst>
        </pc:spChg>
        <pc:spChg chg="add del">
          <ac:chgData name="Hang Kam LEUNG" userId="65023b65-5da7-455c-8ba6-b9167c82e4c0" providerId="ADAL" clId="{F930AAF3-B3A9-4D0F-948F-B8297970493C}" dt="2021-05-06T06:20:23.084" v="406" actId="26606"/>
          <ac:spMkLst>
            <pc:docMk/>
            <pc:sldMk cId="2592129946" sldId="256"/>
            <ac:spMk id="13" creationId="{9F2851FB-E841-4509-8A6D-A416376EA380}"/>
          </ac:spMkLst>
        </pc:spChg>
        <pc:spChg chg="add del">
          <ac:chgData name="Hang Kam LEUNG" userId="65023b65-5da7-455c-8ba6-b9167c82e4c0" providerId="ADAL" clId="{F930AAF3-B3A9-4D0F-948F-B8297970493C}" dt="2021-05-06T06:10:53.173" v="205" actId="26606"/>
          <ac:spMkLst>
            <pc:docMk/>
            <pc:sldMk cId="2592129946" sldId="256"/>
            <ac:spMk id="14" creationId="{E6A222EB-A81E-4238-B08D-AAB1828C8E0B}"/>
          </ac:spMkLst>
        </pc:spChg>
        <pc:spChg chg="add del">
          <ac:chgData name="Hang Kam LEUNG" userId="65023b65-5da7-455c-8ba6-b9167c82e4c0" providerId="ADAL" clId="{F930AAF3-B3A9-4D0F-948F-B8297970493C}" dt="2021-05-06T06:10:53.173" v="205" actId="26606"/>
          <ac:spMkLst>
            <pc:docMk/>
            <pc:sldMk cId="2592129946" sldId="256"/>
            <ac:spMk id="15" creationId="{E014676C-074B-475A-8346-9C901C86CB97}"/>
          </ac:spMkLst>
        </pc:spChg>
        <pc:spChg chg="add del">
          <ac:chgData name="Hang Kam LEUNG" userId="65023b65-5da7-455c-8ba6-b9167c82e4c0" providerId="ADAL" clId="{F930AAF3-B3A9-4D0F-948F-B8297970493C}" dt="2021-05-06T06:20:23.084" v="406" actId="26606"/>
          <ac:spMkLst>
            <pc:docMk/>
            <pc:sldMk cId="2592129946" sldId="256"/>
            <ac:spMk id="17" creationId="{DF6FB2B2-CE21-407F-B22E-302DADC2C3D3}"/>
          </ac:spMkLst>
        </pc:spChg>
        <pc:spChg chg="add del">
          <ac:chgData name="Hang Kam LEUNG" userId="65023b65-5da7-455c-8ba6-b9167c82e4c0" providerId="ADAL" clId="{F930AAF3-B3A9-4D0F-948F-B8297970493C}" dt="2021-05-06T06:10:59.496" v="207" actId="26606"/>
          <ac:spMkLst>
            <pc:docMk/>
            <pc:sldMk cId="2592129946" sldId="256"/>
            <ac:spMk id="18" creationId="{DE27238C-8EAF-4098-86E6-7723B7DAE601}"/>
          </ac:spMkLst>
        </pc:spChg>
        <pc:spChg chg="add del">
          <ac:chgData name="Hang Kam LEUNG" userId="65023b65-5da7-455c-8ba6-b9167c82e4c0" providerId="ADAL" clId="{F930AAF3-B3A9-4D0F-948F-B8297970493C}" dt="2021-05-06T06:10:59.496" v="207" actId="26606"/>
          <ac:spMkLst>
            <pc:docMk/>
            <pc:sldMk cId="2592129946" sldId="256"/>
            <ac:spMk id="19" creationId="{992F97B1-1891-4FCC-9E5F-BA97EDB48F89}"/>
          </ac:spMkLst>
        </pc:spChg>
        <pc:spChg chg="add del">
          <ac:chgData name="Hang Kam LEUNG" userId="65023b65-5da7-455c-8ba6-b9167c82e4c0" providerId="ADAL" clId="{F930AAF3-B3A9-4D0F-948F-B8297970493C}" dt="2021-05-06T06:10:59.496" v="207" actId="26606"/>
          <ac:spMkLst>
            <pc:docMk/>
            <pc:sldMk cId="2592129946" sldId="256"/>
            <ac:spMk id="20" creationId="{78C6C821-FEE1-4EB6-9590-C021440C77DE}"/>
          </ac:spMkLst>
        </pc:spChg>
        <pc:spChg chg="add del">
          <ac:chgData name="Hang Kam LEUNG" userId="65023b65-5da7-455c-8ba6-b9167c82e4c0" providerId="ADAL" clId="{F930AAF3-B3A9-4D0F-948F-B8297970493C}" dt="2021-05-06T06:10:59.496" v="207" actId="26606"/>
          <ac:spMkLst>
            <pc:docMk/>
            <pc:sldMk cId="2592129946" sldId="256"/>
            <ac:spMk id="21" creationId="{B61A74B3-E247-44D4-8C48-FAE8E2056401}"/>
          </ac:spMkLst>
        </pc:spChg>
        <pc:spChg chg="add del">
          <ac:chgData name="Hang Kam LEUNG" userId="65023b65-5da7-455c-8ba6-b9167c82e4c0" providerId="ADAL" clId="{F930AAF3-B3A9-4D0F-948F-B8297970493C}" dt="2021-05-06T06:20:30.594" v="408" actId="26606"/>
          <ac:spMkLst>
            <pc:docMk/>
            <pc:sldMk cId="2592129946" sldId="256"/>
            <ac:spMk id="22" creationId="{E6A222EB-A81E-4238-B08D-AAB1828C8E0B}"/>
          </ac:spMkLst>
        </pc:spChg>
        <pc:spChg chg="add del">
          <ac:chgData name="Hang Kam LEUNG" userId="65023b65-5da7-455c-8ba6-b9167c82e4c0" providerId="ADAL" clId="{F930AAF3-B3A9-4D0F-948F-B8297970493C}" dt="2021-05-06T06:11:03.488" v="209" actId="26606"/>
          <ac:spMkLst>
            <pc:docMk/>
            <pc:sldMk cId="2592129946" sldId="256"/>
            <ac:spMk id="23" creationId="{59EC6FFF-3949-4638-A265-B1515909B9FA}"/>
          </ac:spMkLst>
        </pc:spChg>
        <pc:spChg chg="add del">
          <ac:chgData name="Hang Kam LEUNG" userId="65023b65-5da7-455c-8ba6-b9167c82e4c0" providerId="ADAL" clId="{F930AAF3-B3A9-4D0F-948F-B8297970493C}" dt="2021-05-06T06:11:03.488" v="209" actId="26606"/>
          <ac:spMkLst>
            <pc:docMk/>
            <pc:sldMk cId="2592129946" sldId="256"/>
            <ac:spMk id="24" creationId="{8C05BC5F-3118-49D0-B18C-5D9CC922C23D}"/>
          </ac:spMkLst>
        </pc:spChg>
        <pc:spChg chg="add del">
          <ac:chgData name="Hang Kam LEUNG" userId="65023b65-5da7-455c-8ba6-b9167c82e4c0" providerId="ADAL" clId="{F930AAF3-B3A9-4D0F-948F-B8297970493C}" dt="2021-05-06T06:11:03.488" v="209" actId="26606"/>
          <ac:spMkLst>
            <pc:docMk/>
            <pc:sldMk cId="2592129946" sldId="256"/>
            <ac:spMk id="25" creationId="{9A4B1E59-3C8A-453C-B841-6AB3B0CF7069}"/>
          </ac:spMkLst>
        </pc:spChg>
        <pc:spChg chg="add del">
          <ac:chgData name="Hang Kam LEUNG" userId="65023b65-5da7-455c-8ba6-b9167c82e4c0" providerId="ADAL" clId="{F930AAF3-B3A9-4D0F-948F-B8297970493C}" dt="2021-05-06T06:20:30.594" v="408" actId="26606"/>
          <ac:spMkLst>
            <pc:docMk/>
            <pc:sldMk cId="2592129946" sldId="256"/>
            <ac:spMk id="26" creationId="{E014676C-074B-475A-8346-9C901C86CB97}"/>
          </ac:spMkLst>
        </pc:spChg>
        <pc:spChg chg="add del">
          <ac:chgData name="Hang Kam LEUNG" userId="65023b65-5da7-455c-8ba6-b9167c82e4c0" providerId="ADAL" clId="{F930AAF3-B3A9-4D0F-948F-B8297970493C}" dt="2021-05-06T06:11:05.746" v="211" actId="26606"/>
          <ac:spMkLst>
            <pc:docMk/>
            <pc:sldMk cId="2592129946" sldId="256"/>
            <ac:spMk id="27" creationId="{C28D0172-F2E0-4763-9C35-F022664959D8}"/>
          </ac:spMkLst>
        </pc:spChg>
        <pc:spChg chg="add del">
          <ac:chgData name="Hang Kam LEUNG" userId="65023b65-5da7-455c-8ba6-b9167c82e4c0" providerId="ADAL" clId="{F930AAF3-B3A9-4D0F-948F-B8297970493C}" dt="2021-05-06T06:11:05.746" v="211" actId="26606"/>
          <ac:spMkLst>
            <pc:docMk/>
            <pc:sldMk cId="2592129946" sldId="256"/>
            <ac:spMk id="28" creationId="{9F2851FB-E841-4509-8A6D-A416376EA380}"/>
          </ac:spMkLst>
        </pc:spChg>
        <pc:spChg chg="add del">
          <ac:chgData name="Hang Kam LEUNG" userId="65023b65-5da7-455c-8ba6-b9167c82e4c0" providerId="ADAL" clId="{F930AAF3-B3A9-4D0F-948F-B8297970493C}" dt="2021-05-06T06:11:05.746" v="211" actId="26606"/>
          <ac:spMkLst>
            <pc:docMk/>
            <pc:sldMk cId="2592129946" sldId="256"/>
            <ac:spMk id="29" creationId="{DF6FB2B2-CE21-407F-B22E-302DADC2C3D3}"/>
          </ac:spMkLst>
        </pc:spChg>
        <pc:spChg chg="add del">
          <ac:chgData name="Hang Kam LEUNG" userId="65023b65-5da7-455c-8ba6-b9167c82e4c0" providerId="ADAL" clId="{F930AAF3-B3A9-4D0F-948F-B8297970493C}" dt="2021-05-06T06:11:06.932" v="213" actId="26606"/>
          <ac:spMkLst>
            <pc:docMk/>
            <pc:sldMk cId="2592129946" sldId="256"/>
            <ac:spMk id="31" creationId="{E6A222EB-A81E-4238-B08D-AAB1828C8E0B}"/>
          </ac:spMkLst>
        </pc:spChg>
        <pc:spChg chg="add del">
          <ac:chgData name="Hang Kam LEUNG" userId="65023b65-5da7-455c-8ba6-b9167c82e4c0" providerId="ADAL" clId="{F930AAF3-B3A9-4D0F-948F-B8297970493C}" dt="2021-05-06T06:11:06.932" v="213" actId="26606"/>
          <ac:spMkLst>
            <pc:docMk/>
            <pc:sldMk cId="2592129946" sldId="256"/>
            <ac:spMk id="32" creationId="{E014676C-074B-475A-8346-9C901C86CB97}"/>
          </ac:spMkLst>
        </pc:spChg>
        <pc:spChg chg="add del">
          <ac:chgData name="Hang Kam LEUNG" userId="65023b65-5da7-455c-8ba6-b9167c82e4c0" providerId="ADAL" clId="{F930AAF3-B3A9-4D0F-948F-B8297970493C}" dt="2021-05-06T06:20:36.853" v="410" actId="26606"/>
          <ac:spMkLst>
            <pc:docMk/>
            <pc:sldMk cId="2592129946" sldId="256"/>
            <ac:spMk id="34" creationId="{59EC6FFF-3949-4638-A265-B1515909B9FA}"/>
          </ac:spMkLst>
        </pc:spChg>
        <pc:spChg chg="add del">
          <ac:chgData name="Hang Kam LEUNG" userId="65023b65-5da7-455c-8ba6-b9167c82e4c0" providerId="ADAL" clId="{F930AAF3-B3A9-4D0F-948F-B8297970493C}" dt="2021-05-06T06:11:08.018" v="215" actId="26606"/>
          <ac:spMkLst>
            <pc:docMk/>
            <pc:sldMk cId="2592129946" sldId="256"/>
            <ac:spMk id="35" creationId="{DE27238C-8EAF-4098-86E6-7723B7DAE601}"/>
          </ac:spMkLst>
        </pc:spChg>
        <pc:spChg chg="add del">
          <ac:chgData name="Hang Kam LEUNG" userId="65023b65-5da7-455c-8ba6-b9167c82e4c0" providerId="ADAL" clId="{F930AAF3-B3A9-4D0F-948F-B8297970493C}" dt="2021-05-06T06:11:08.018" v="215" actId="26606"/>
          <ac:spMkLst>
            <pc:docMk/>
            <pc:sldMk cId="2592129946" sldId="256"/>
            <ac:spMk id="36" creationId="{992F97B1-1891-4FCC-9E5F-BA97EDB48F89}"/>
          </ac:spMkLst>
        </pc:spChg>
        <pc:spChg chg="add del">
          <ac:chgData name="Hang Kam LEUNG" userId="65023b65-5da7-455c-8ba6-b9167c82e4c0" providerId="ADAL" clId="{F930AAF3-B3A9-4D0F-948F-B8297970493C}" dt="2021-05-06T06:11:08.018" v="215" actId="26606"/>
          <ac:spMkLst>
            <pc:docMk/>
            <pc:sldMk cId="2592129946" sldId="256"/>
            <ac:spMk id="37" creationId="{78C6C821-FEE1-4EB6-9590-C021440C77DE}"/>
          </ac:spMkLst>
        </pc:spChg>
        <pc:spChg chg="add del">
          <ac:chgData name="Hang Kam LEUNG" userId="65023b65-5da7-455c-8ba6-b9167c82e4c0" providerId="ADAL" clId="{F930AAF3-B3A9-4D0F-948F-B8297970493C}" dt="2021-05-06T06:11:08.018" v="215" actId="26606"/>
          <ac:spMkLst>
            <pc:docMk/>
            <pc:sldMk cId="2592129946" sldId="256"/>
            <ac:spMk id="38" creationId="{B61A74B3-E247-44D4-8C48-FAE8E2056401}"/>
          </ac:spMkLst>
        </pc:spChg>
        <pc:spChg chg="add del">
          <ac:chgData name="Hang Kam LEUNG" userId="65023b65-5da7-455c-8ba6-b9167c82e4c0" providerId="ADAL" clId="{F930AAF3-B3A9-4D0F-948F-B8297970493C}" dt="2021-05-06T06:20:36.853" v="410" actId="26606"/>
          <ac:spMkLst>
            <pc:docMk/>
            <pc:sldMk cId="2592129946" sldId="256"/>
            <ac:spMk id="39" creationId="{8C05BC5F-3118-49D0-B18C-5D9CC922C23D}"/>
          </ac:spMkLst>
        </pc:spChg>
        <pc:spChg chg="add del">
          <ac:chgData name="Hang Kam LEUNG" userId="65023b65-5da7-455c-8ba6-b9167c82e4c0" providerId="ADAL" clId="{F930AAF3-B3A9-4D0F-948F-B8297970493C}" dt="2021-05-06T06:11:14.268" v="217" actId="26606"/>
          <ac:spMkLst>
            <pc:docMk/>
            <pc:sldMk cId="2592129946" sldId="256"/>
            <ac:spMk id="40" creationId="{E6A222EB-A81E-4238-B08D-AAB1828C8E0B}"/>
          </ac:spMkLst>
        </pc:spChg>
        <pc:spChg chg="add del">
          <ac:chgData name="Hang Kam LEUNG" userId="65023b65-5da7-455c-8ba6-b9167c82e4c0" providerId="ADAL" clId="{F930AAF3-B3A9-4D0F-948F-B8297970493C}" dt="2021-05-06T06:11:14.268" v="217" actId="26606"/>
          <ac:spMkLst>
            <pc:docMk/>
            <pc:sldMk cId="2592129946" sldId="256"/>
            <ac:spMk id="41" creationId="{E014676C-074B-475A-8346-9C901C86CB97}"/>
          </ac:spMkLst>
        </pc:spChg>
        <pc:spChg chg="add del">
          <ac:chgData name="Hang Kam LEUNG" userId="65023b65-5da7-455c-8ba6-b9167c82e4c0" providerId="ADAL" clId="{F930AAF3-B3A9-4D0F-948F-B8297970493C}" dt="2021-05-06T06:20:36.853" v="410" actId="26606"/>
          <ac:spMkLst>
            <pc:docMk/>
            <pc:sldMk cId="2592129946" sldId="256"/>
            <ac:spMk id="43" creationId="{9A4B1E59-3C8A-453C-B841-6AB3B0CF7069}"/>
          </ac:spMkLst>
        </pc:spChg>
        <pc:spChg chg="add del">
          <ac:chgData name="Hang Kam LEUNG" userId="65023b65-5da7-455c-8ba6-b9167c82e4c0" providerId="ADAL" clId="{F930AAF3-B3A9-4D0F-948F-B8297970493C}" dt="2021-05-06T06:11:23.578" v="219" actId="26606"/>
          <ac:spMkLst>
            <pc:docMk/>
            <pc:sldMk cId="2592129946" sldId="256"/>
            <ac:spMk id="44" creationId="{C28D0172-F2E0-4763-9C35-F022664959D8}"/>
          </ac:spMkLst>
        </pc:spChg>
        <pc:spChg chg="add del">
          <ac:chgData name="Hang Kam LEUNG" userId="65023b65-5da7-455c-8ba6-b9167c82e4c0" providerId="ADAL" clId="{F930AAF3-B3A9-4D0F-948F-B8297970493C}" dt="2021-05-06T06:11:23.578" v="219" actId="26606"/>
          <ac:spMkLst>
            <pc:docMk/>
            <pc:sldMk cId="2592129946" sldId="256"/>
            <ac:spMk id="45" creationId="{9F2851FB-E841-4509-8A6D-A416376EA380}"/>
          </ac:spMkLst>
        </pc:spChg>
        <pc:spChg chg="add del">
          <ac:chgData name="Hang Kam LEUNG" userId="65023b65-5da7-455c-8ba6-b9167c82e4c0" providerId="ADAL" clId="{F930AAF3-B3A9-4D0F-948F-B8297970493C}" dt="2021-05-06T06:11:23.578" v="219" actId="26606"/>
          <ac:spMkLst>
            <pc:docMk/>
            <pc:sldMk cId="2592129946" sldId="256"/>
            <ac:spMk id="46" creationId="{DF6FB2B2-CE21-407F-B22E-302DADC2C3D3}"/>
          </ac:spMkLst>
        </pc:spChg>
        <pc:spChg chg="add del">
          <ac:chgData name="Hang Kam LEUNG" userId="65023b65-5da7-455c-8ba6-b9167c82e4c0" providerId="ADAL" clId="{F930AAF3-B3A9-4D0F-948F-B8297970493C}" dt="2021-05-06T06:21:18.863" v="425" actId="26606"/>
          <ac:spMkLst>
            <pc:docMk/>
            <pc:sldMk cId="2592129946" sldId="256"/>
            <ac:spMk id="47" creationId="{DE27238C-8EAF-4098-86E6-7723B7DAE601}"/>
          </ac:spMkLst>
        </pc:spChg>
        <pc:spChg chg="add del">
          <ac:chgData name="Hang Kam LEUNG" userId="65023b65-5da7-455c-8ba6-b9167c82e4c0" providerId="ADAL" clId="{F930AAF3-B3A9-4D0F-948F-B8297970493C}" dt="2021-05-06T06:11:27.327" v="221" actId="26606"/>
          <ac:spMkLst>
            <pc:docMk/>
            <pc:sldMk cId="2592129946" sldId="256"/>
            <ac:spMk id="48" creationId="{E6A222EB-A81E-4238-B08D-AAB1828C8E0B}"/>
          </ac:spMkLst>
        </pc:spChg>
        <pc:spChg chg="add del">
          <ac:chgData name="Hang Kam LEUNG" userId="65023b65-5da7-455c-8ba6-b9167c82e4c0" providerId="ADAL" clId="{F930AAF3-B3A9-4D0F-948F-B8297970493C}" dt="2021-05-06T06:11:27.327" v="221" actId="26606"/>
          <ac:spMkLst>
            <pc:docMk/>
            <pc:sldMk cId="2592129946" sldId="256"/>
            <ac:spMk id="49" creationId="{E014676C-074B-475A-8346-9C901C86CB97}"/>
          </ac:spMkLst>
        </pc:spChg>
        <pc:spChg chg="add del">
          <ac:chgData name="Hang Kam LEUNG" userId="65023b65-5da7-455c-8ba6-b9167c82e4c0" providerId="ADAL" clId="{F930AAF3-B3A9-4D0F-948F-B8297970493C}" dt="2021-05-06T06:21:18.863" v="425" actId="26606"/>
          <ac:spMkLst>
            <pc:docMk/>
            <pc:sldMk cId="2592129946" sldId="256"/>
            <ac:spMk id="51" creationId="{992F97B1-1891-4FCC-9E5F-BA97EDB48F89}"/>
          </ac:spMkLst>
        </pc:spChg>
        <pc:spChg chg="add del">
          <ac:chgData name="Hang Kam LEUNG" userId="65023b65-5da7-455c-8ba6-b9167c82e4c0" providerId="ADAL" clId="{F930AAF3-B3A9-4D0F-948F-B8297970493C}" dt="2021-05-06T06:11:35.540" v="223" actId="26606"/>
          <ac:spMkLst>
            <pc:docMk/>
            <pc:sldMk cId="2592129946" sldId="256"/>
            <ac:spMk id="52" creationId="{59EC6FFF-3949-4638-A265-B1515909B9FA}"/>
          </ac:spMkLst>
        </pc:spChg>
        <pc:spChg chg="add del">
          <ac:chgData name="Hang Kam LEUNG" userId="65023b65-5da7-455c-8ba6-b9167c82e4c0" providerId="ADAL" clId="{F930AAF3-B3A9-4D0F-948F-B8297970493C}" dt="2021-05-06T06:11:35.540" v="223" actId="26606"/>
          <ac:spMkLst>
            <pc:docMk/>
            <pc:sldMk cId="2592129946" sldId="256"/>
            <ac:spMk id="53" creationId="{8C05BC5F-3118-49D0-B18C-5D9CC922C23D}"/>
          </ac:spMkLst>
        </pc:spChg>
        <pc:spChg chg="add del">
          <ac:chgData name="Hang Kam LEUNG" userId="65023b65-5da7-455c-8ba6-b9167c82e4c0" providerId="ADAL" clId="{F930AAF3-B3A9-4D0F-948F-B8297970493C}" dt="2021-05-06T06:11:35.540" v="223" actId="26606"/>
          <ac:spMkLst>
            <pc:docMk/>
            <pc:sldMk cId="2592129946" sldId="256"/>
            <ac:spMk id="54" creationId="{9A4B1E59-3C8A-453C-B841-6AB3B0CF7069}"/>
          </ac:spMkLst>
        </pc:spChg>
        <pc:spChg chg="add del">
          <ac:chgData name="Hang Kam LEUNG" userId="65023b65-5da7-455c-8ba6-b9167c82e4c0" providerId="ADAL" clId="{F930AAF3-B3A9-4D0F-948F-B8297970493C}" dt="2021-05-06T06:21:18.863" v="425" actId="26606"/>
          <ac:spMkLst>
            <pc:docMk/>
            <pc:sldMk cId="2592129946" sldId="256"/>
            <ac:spMk id="55" creationId="{78C6C821-FEE1-4EB6-9590-C021440C77DE}"/>
          </ac:spMkLst>
        </pc:spChg>
        <pc:spChg chg="add del">
          <ac:chgData name="Hang Kam LEUNG" userId="65023b65-5da7-455c-8ba6-b9167c82e4c0" providerId="ADAL" clId="{F930AAF3-B3A9-4D0F-948F-B8297970493C}" dt="2021-05-06T06:21:18.863" v="425" actId="26606"/>
          <ac:spMkLst>
            <pc:docMk/>
            <pc:sldMk cId="2592129946" sldId="256"/>
            <ac:spMk id="56" creationId="{B61A74B3-E247-44D4-8C48-FAE8E2056401}"/>
          </ac:spMkLst>
        </pc:spChg>
        <pc:spChg chg="add del">
          <ac:chgData name="Hang Kam LEUNG" userId="65023b65-5da7-455c-8ba6-b9167c82e4c0" providerId="ADAL" clId="{F930AAF3-B3A9-4D0F-948F-B8297970493C}" dt="2021-05-06T06:23:30.208" v="484" actId="26606"/>
          <ac:spMkLst>
            <pc:docMk/>
            <pc:sldMk cId="2592129946" sldId="256"/>
            <ac:spMk id="57" creationId="{992F97B1-1891-4FCC-9E5F-BA97EDB48F89}"/>
          </ac:spMkLst>
        </pc:spChg>
        <pc:spChg chg="add del">
          <ac:chgData name="Hang Kam LEUNG" userId="65023b65-5da7-455c-8ba6-b9167c82e4c0" providerId="ADAL" clId="{F930AAF3-B3A9-4D0F-948F-B8297970493C}" dt="2021-05-06T06:23:30.208" v="484" actId="26606"/>
          <ac:spMkLst>
            <pc:docMk/>
            <pc:sldMk cId="2592129946" sldId="256"/>
            <ac:spMk id="58" creationId="{78C6C821-FEE1-4EB6-9590-C021440C77DE}"/>
          </ac:spMkLst>
        </pc:spChg>
        <pc:spChg chg="add del">
          <ac:chgData name="Hang Kam LEUNG" userId="65023b65-5da7-455c-8ba6-b9167c82e4c0" providerId="ADAL" clId="{F930AAF3-B3A9-4D0F-948F-B8297970493C}" dt="2021-05-06T06:23:30.208" v="484" actId="26606"/>
          <ac:spMkLst>
            <pc:docMk/>
            <pc:sldMk cId="2592129946" sldId="256"/>
            <ac:spMk id="59" creationId="{B61A74B3-E247-44D4-8C48-FAE8E2056401}"/>
          </ac:spMkLst>
        </pc:spChg>
        <pc:spChg chg="add del mod">
          <ac:chgData name="Hang Kam LEUNG" userId="65023b65-5da7-455c-8ba6-b9167c82e4c0" providerId="ADAL" clId="{F930AAF3-B3A9-4D0F-948F-B8297970493C}" dt="2021-05-06T06:23:43.444" v="486" actId="11529"/>
          <ac:spMkLst>
            <pc:docMk/>
            <pc:sldMk cId="2592129946" sldId="256"/>
            <ac:spMk id="60" creationId="{59A4C59A-A3CB-421B-BC48-241385E8D247}"/>
          </ac:spMkLst>
        </pc:spChg>
        <pc:spChg chg="add del mod">
          <ac:chgData name="Hang Kam LEUNG" userId="65023b65-5da7-455c-8ba6-b9167c82e4c0" providerId="ADAL" clId="{F930AAF3-B3A9-4D0F-948F-B8297970493C}" dt="2021-05-06T06:25:17.023" v="491"/>
          <ac:spMkLst>
            <pc:docMk/>
            <pc:sldMk cId="2592129946" sldId="256"/>
            <ac:spMk id="61" creationId="{4C60617D-DB6D-40A5-881E-4CE794588100}"/>
          </ac:spMkLst>
        </pc:spChg>
        <pc:spChg chg="add del mod">
          <ac:chgData name="Hang Kam LEUNG" userId="65023b65-5da7-455c-8ba6-b9167c82e4c0" providerId="ADAL" clId="{F930AAF3-B3A9-4D0F-948F-B8297970493C}" dt="2021-05-06T06:25:36.346" v="493" actId="767"/>
          <ac:spMkLst>
            <pc:docMk/>
            <pc:sldMk cId="2592129946" sldId="256"/>
            <ac:spMk id="62" creationId="{993DAE5A-08AD-4A9F-B010-6AF58218CE2D}"/>
          </ac:spMkLst>
        </pc:spChg>
        <pc:spChg chg="add del mod">
          <ac:chgData name="Hang Kam LEUNG" userId="65023b65-5da7-455c-8ba6-b9167c82e4c0" providerId="ADAL" clId="{F930AAF3-B3A9-4D0F-948F-B8297970493C}" dt="2021-05-06T06:26:56.830" v="498"/>
          <ac:spMkLst>
            <pc:docMk/>
            <pc:sldMk cId="2592129946" sldId="256"/>
            <ac:spMk id="63" creationId="{ECBBF641-31D5-4F2C-BC03-3A9D02A7043C}"/>
          </ac:spMkLst>
        </pc:spChg>
        <pc:spChg chg="add mod">
          <ac:chgData name="Hang Kam LEUNG" userId="65023b65-5da7-455c-8ba6-b9167c82e4c0" providerId="ADAL" clId="{F930AAF3-B3A9-4D0F-948F-B8297970493C}" dt="2021-05-06T06:39:02.747" v="689" actId="1076"/>
          <ac:spMkLst>
            <pc:docMk/>
            <pc:sldMk cId="2592129946" sldId="256"/>
            <ac:spMk id="64" creationId="{D75BFF0C-90C8-4C23-82BD-BA588777C57F}"/>
          </ac:spMkLst>
        </pc:spChg>
        <pc:spChg chg="mod">
          <ac:chgData name="Hang Kam LEUNG" userId="65023b65-5da7-455c-8ba6-b9167c82e4c0" providerId="ADAL" clId="{F930AAF3-B3A9-4D0F-948F-B8297970493C}" dt="2021-05-06T06:42:45.729" v="691" actId="20577"/>
          <ac:spMkLst>
            <pc:docMk/>
            <pc:sldMk cId="2592129946" sldId="256"/>
            <ac:spMk id="65" creationId="{58002E32-75AE-47FC-A971-DCCD8CAE2929}"/>
          </ac:spMkLst>
        </pc:spChg>
        <pc:graphicFrameChg chg="add del mod">
          <ac:chgData name="Hang Kam LEUNG" userId="65023b65-5da7-455c-8ba6-b9167c82e4c0" providerId="ADAL" clId="{F930AAF3-B3A9-4D0F-948F-B8297970493C}" dt="2021-05-06T05:46:08.116" v="136" actId="12084"/>
          <ac:graphicFrameMkLst>
            <pc:docMk/>
            <pc:sldMk cId="2592129946" sldId="256"/>
            <ac:graphicFrameMk id="4" creationId="{B3881B90-DCD2-4E56-A1C2-42011719CA53}"/>
          </ac:graphicFrameMkLst>
        </pc:graphicFrameChg>
        <pc:cxnChg chg="add del">
          <ac:chgData name="Hang Kam LEUNG" userId="65023b65-5da7-455c-8ba6-b9167c82e4c0" providerId="ADAL" clId="{F930AAF3-B3A9-4D0F-948F-B8297970493C}" dt="2021-05-06T06:10:53.173" v="205" actId="26606"/>
          <ac:cxnSpMkLst>
            <pc:docMk/>
            <pc:sldMk cId="2592129946" sldId="256"/>
            <ac:cxnSpMk id="16" creationId="{179C4C8E-197B-4679-AE96-B5147F971C90}"/>
          </ac:cxnSpMkLst>
        </pc:cxnChg>
        <pc:cxnChg chg="add del">
          <ac:chgData name="Hang Kam LEUNG" userId="65023b65-5da7-455c-8ba6-b9167c82e4c0" providerId="ADAL" clId="{F930AAF3-B3A9-4D0F-948F-B8297970493C}" dt="2021-05-06T06:20:30.594" v="408" actId="26606"/>
          <ac:cxnSpMkLst>
            <pc:docMk/>
            <pc:sldMk cId="2592129946" sldId="256"/>
            <ac:cxnSpMk id="30" creationId="{179C4C8E-197B-4679-AE96-B5147F971C90}"/>
          </ac:cxnSpMkLst>
        </pc:cxnChg>
        <pc:cxnChg chg="add del">
          <ac:chgData name="Hang Kam LEUNG" userId="65023b65-5da7-455c-8ba6-b9167c82e4c0" providerId="ADAL" clId="{F930AAF3-B3A9-4D0F-948F-B8297970493C}" dt="2021-05-06T06:11:06.932" v="213" actId="26606"/>
          <ac:cxnSpMkLst>
            <pc:docMk/>
            <pc:sldMk cId="2592129946" sldId="256"/>
            <ac:cxnSpMk id="33" creationId="{179C4C8E-197B-4679-AE96-B5147F971C90}"/>
          </ac:cxnSpMkLst>
        </pc:cxnChg>
        <pc:cxnChg chg="add del">
          <ac:chgData name="Hang Kam LEUNG" userId="65023b65-5da7-455c-8ba6-b9167c82e4c0" providerId="ADAL" clId="{F930AAF3-B3A9-4D0F-948F-B8297970493C}" dt="2021-05-06T06:11:14.268" v="217" actId="26606"/>
          <ac:cxnSpMkLst>
            <pc:docMk/>
            <pc:sldMk cId="2592129946" sldId="256"/>
            <ac:cxnSpMk id="42" creationId="{179C4C8E-197B-4679-AE96-B5147F971C90}"/>
          </ac:cxnSpMkLst>
        </pc:cxnChg>
        <pc:cxnChg chg="add del">
          <ac:chgData name="Hang Kam LEUNG" userId="65023b65-5da7-455c-8ba6-b9167c82e4c0" providerId="ADAL" clId="{F930AAF3-B3A9-4D0F-948F-B8297970493C}" dt="2021-05-06T06:11:27.327" v="221" actId="26606"/>
          <ac:cxnSpMkLst>
            <pc:docMk/>
            <pc:sldMk cId="2592129946" sldId="256"/>
            <ac:cxnSpMk id="50" creationId="{179C4C8E-197B-4679-AE96-B5147F971C90}"/>
          </ac:cxnSpMkLst>
        </pc:cxnChg>
      </pc:sldChg>
      <pc:sldChg chg="modSp del">
        <pc:chgData name="Hang Kam LEUNG" userId="65023b65-5da7-455c-8ba6-b9167c82e4c0" providerId="ADAL" clId="{F930AAF3-B3A9-4D0F-948F-B8297970493C}" dt="2021-05-06T07:07:46.138" v="1311" actId="2696"/>
        <pc:sldMkLst>
          <pc:docMk/>
          <pc:sldMk cId="1853996309" sldId="257"/>
        </pc:sldMkLst>
        <pc:spChg chg="mod">
          <ac:chgData name="Hang Kam LEUNG" userId="65023b65-5da7-455c-8ba6-b9167c82e4c0" providerId="ADAL" clId="{F930AAF3-B3A9-4D0F-948F-B8297970493C}" dt="2021-05-06T06:32:11.482" v="617" actId="20577"/>
          <ac:spMkLst>
            <pc:docMk/>
            <pc:sldMk cId="1853996309" sldId="257"/>
            <ac:spMk id="2" creationId="{746C54E3-DD00-4731-B10E-BAC7E7ABCE93}"/>
          </ac:spMkLst>
        </pc:spChg>
        <pc:spChg chg="mod">
          <ac:chgData name="Hang Kam LEUNG" userId="65023b65-5da7-455c-8ba6-b9167c82e4c0" providerId="ADAL" clId="{F930AAF3-B3A9-4D0F-948F-B8297970493C}" dt="2021-05-06T05:40:01.928" v="9" actId="20577"/>
          <ac:spMkLst>
            <pc:docMk/>
            <pc:sldMk cId="1853996309" sldId="257"/>
            <ac:spMk id="3" creationId="{1D8BFE55-1C95-444A-99B9-E12424E78317}"/>
          </ac:spMkLst>
        </pc:spChg>
        <pc:spChg chg="mod">
          <ac:chgData name="Hang Kam LEUNG" userId="65023b65-5da7-455c-8ba6-b9167c82e4c0" providerId="ADAL" clId="{F930AAF3-B3A9-4D0F-948F-B8297970493C}" dt="2021-05-06T05:40:03.584" v="10" actId="20577"/>
          <ac:spMkLst>
            <pc:docMk/>
            <pc:sldMk cId="1853996309" sldId="257"/>
            <ac:spMk id="7" creationId="{36D945C5-ED6D-4D4B-818A-6602AE706957}"/>
          </ac:spMkLst>
        </pc:spChg>
        <pc:spChg chg="mod">
          <ac:chgData name="Hang Kam LEUNG" userId="65023b65-5da7-455c-8ba6-b9167c82e4c0" providerId="ADAL" clId="{F930AAF3-B3A9-4D0F-948F-B8297970493C}" dt="2021-05-06T05:40:05.303" v="11" actId="20577"/>
          <ac:spMkLst>
            <pc:docMk/>
            <pc:sldMk cId="1853996309" sldId="257"/>
            <ac:spMk id="9" creationId="{A1B5D6DB-9924-4F56-85D4-61F5680909A2}"/>
          </ac:spMkLst>
        </pc:spChg>
      </pc:sldChg>
      <pc:sldChg chg="delSp modSp delDesignElem">
        <pc:chgData name="Hang Kam LEUNG" userId="65023b65-5da7-455c-8ba6-b9167c82e4c0" providerId="ADAL" clId="{F930AAF3-B3A9-4D0F-948F-B8297970493C}" dt="2021-05-06T05:59:39.606" v="201" actId="27636"/>
        <pc:sldMkLst>
          <pc:docMk/>
          <pc:sldMk cId="3647127322" sldId="289"/>
        </pc:sldMkLst>
        <pc:spChg chg="mod">
          <ac:chgData name="Hang Kam LEUNG" userId="65023b65-5da7-455c-8ba6-b9167c82e4c0" providerId="ADAL" clId="{F930AAF3-B3A9-4D0F-948F-B8297970493C}" dt="2021-05-06T05:59:39.606" v="201" actId="27636"/>
          <ac:spMkLst>
            <pc:docMk/>
            <pc:sldMk cId="3647127322" sldId="289"/>
            <ac:spMk id="2" creationId="{09368F2C-4218-49A9-8035-821078E67A0B}"/>
          </ac:spMkLst>
        </pc:spChg>
        <pc:spChg chg="del">
          <ac:chgData name="Hang Kam LEUNG" userId="65023b65-5da7-455c-8ba6-b9167c82e4c0" providerId="ADAL" clId="{F930AAF3-B3A9-4D0F-948F-B8297970493C}" dt="2021-05-06T05:38:03.921" v="1"/>
          <ac:spMkLst>
            <pc:docMk/>
            <pc:sldMk cId="3647127322" sldId="289"/>
            <ac:spMk id="9" creationId="{C1DD1A8A-57D5-4A81-AD04-532B043C5611}"/>
          </ac:spMkLst>
        </pc:spChg>
        <pc:spChg chg="del">
          <ac:chgData name="Hang Kam LEUNG" userId="65023b65-5da7-455c-8ba6-b9167c82e4c0" providerId="ADAL" clId="{F930AAF3-B3A9-4D0F-948F-B8297970493C}" dt="2021-05-06T05:38:03.921" v="1"/>
          <ac:spMkLst>
            <pc:docMk/>
            <pc:sldMk cId="3647127322" sldId="289"/>
            <ac:spMk id="11" creationId="{007891EC-4501-44ED-A8C8-B11B6DB767AB}"/>
          </ac:spMkLst>
        </pc:spChg>
      </pc:sldChg>
      <pc:sldChg chg="addSp delSp modSp modNotesTx">
        <pc:chgData name="Hang Kam LEUNG" userId="65023b65-5da7-455c-8ba6-b9167c82e4c0" providerId="ADAL" clId="{F930AAF3-B3A9-4D0F-948F-B8297970493C}" dt="2021-05-09T11:57:10.195" v="11836" actId="20577"/>
        <pc:sldMkLst>
          <pc:docMk/>
          <pc:sldMk cId="2025253667" sldId="290"/>
        </pc:sldMkLst>
        <pc:spChg chg="mod">
          <ac:chgData name="Hang Kam LEUNG" userId="65023b65-5da7-455c-8ba6-b9167c82e4c0" providerId="ADAL" clId="{F930AAF3-B3A9-4D0F-948F-B8297970493C}" dt="2021-05-06T07:10:52.315" v="1331" actId="20577"/>
          <ac:spMkLst>
            <pc:docMk/>
            <pc:sldMk cId="2025253667" sldId="290"/>
            <ac:spMk id="2" creationId="{6C442043-B0BF-F044-B025-194AA5E1BBD1}"/>
          </ac:spMkLst>
        </pc:spChg>
        <pc:spChg chg="del">
          <ac:chgData name="Hang Kam LEUNG" userId="65023b65-5da7-455c-8ba6-b9167c82e4c0" providerId="ADAL" clId="{F930AAF3-B3A9-4D0F-948F-B8297970493C}" dt="2021-05-08T03:11:24.109" v="2103"/>
          <ac:spMkLst>
            <pc:docMk/>
            <pc:sldMk cId="2025253667" sldId="290"/>
            <ac:spMk id="3" creationId="{69DE87D7-492E-4F97-AE75-B354FD9EF6CE}"/>
          </ac:spMkLst>
        </pc:spChg>
        <pc:spChg chg="add del mod">
          <ac:chgData name="Hang Kam LEUNG" userId="65023b65-5da7-455c-8ba6-b9167c82e4c0" providerId="ADAL" clId="{F930AAF3-B3A9-4D0F-948F-B8297970493C}" dt="2021-05-06T06:48:23.057" v="779" actId="3680"/>
          <ac:spMkLst>
            <pc:docMk/>
            <pc:sldMk cId="2025253667" sldId="290"/>
            <ac:spMk id="3" creationId="{8DD0C98C-4E2D-494C-AAF7-597AFCD00A72}"/>
          </ac:spMkLst>
        </pc:spChg>
        <pc:graphicFrameChg chg="add del mod ord modGraphic">
          <ac:chgData name="Hang Kam LEUNG" userId="65023b65-5da7-455c-8ba6-b9167c82e4c0" providerId="ADAL" clId="{F930AAF3-B3A9-4D0F-948F-B8297970493C}" dt="2021-05-06T06:47:07.772" v="723" actId="3680"/>
          <ac:graphicFrameMkLst>
            <pc:docMk/>
            <pc:sldMk cId="2025253667" sldId="290"/>
            <ac:graphicFrameMk id="8" creationId="{1A48CED6-103F-4AEC-B607-90D3921C7E69}"/>
          </ac:graphicFrameMkLst>
        </pc:graphicFrameChg>
        <pc:graphicFrameChg chg="add del mod ord modGraphic">
          <ac:chgData name="Hang Kam LEUNG" userId="65023b65-5da7-455c-8ba6-b9167c82e4c0" providerId="ADAL" clId="{F930AAF3-B3A9-4D0F-948F-B8297970493C}" dt="2021-05-06T06:48:01.707" v="776" actId="3680"/>
          <ac:graphicFrameMkLst>
            <pc:docMk/>
            <pc:sldMk cId="2025253667" sldId="290"/>
            <ac:graphicFrameMk id="10" creationId="{EC168ADA-8EB7-4A63-8A9B-F9B0D5FB5FA5}"/>
          </ac:graphicFrameMkLst>
        </pc:graphicFrameChg>
        <pc:graphicFrameChg chg="add del mod ord modGraphic">
          <ac:chgData name="Hang Kam LEUNG" userId="65023b65-5da7-455c-8ba6-b9167c82e4c0" providerId="ADAL" clId="{F930AAF3-B3A9-4D0F-948F-B8297970493C}" dt="2021-05-06T06:48:08.503" v="778" actId="3680"/>
          <ac:graphicFrameMkLst>
            <pc:docMk/>
            <pc:sldMk cId="2025253667" sldId="290"/>
            <ac:graphicFrameMk id="12" creationId="{D0F6832A-DB45-46AB-A029-5AFDAC4997AA}"/>
          </ac:graphicFrameMkLst>
        </pc:graphicFrameChg>
        <pc:graphicFrameChg chg="add mod ord modGraphic">
          <ac:chgData name="Hang Kam LEUNG" userId="65023b65-5da7-455c-8ba6-b9167c82e4c0" providerId="ADAL" clId="{F930AAF3-B3A9-4D0F-948F-B8297970493C}" dt="2021-05-09T07:41:08.579" v="11769" actId="2711"/>
          <ac:graphicFrameMkLst>
            <pc:docMk/>
            <pc:sldMk cId="2025253667" sldId="290"/>
            <ac:graphicFrameMk id="14" creationId="{C365335E-ABBD-497F-8DCE-BFB0C4C8342A}"/>
          </ac:graphicFrameMkLst>
        </pc:graphicFrameChg>
      </pc:sldChg>
      <pc:sldChg chg="addSp delSp modSp modNotesTx">
        <pc:chgData name="Hang Kam LEUNG" userId="65023b65-5da7-455c-8ba6-b9167c82e4c0" providerId="ADAL" clId="{F930AAF3-B3A9-4D0F-948F-B8297970493C}" dt="2021-05-09T11:57:35.641" v="11837" actId="20577"/>
        <pc:sldMkLst>
          <pc:docMk/>
          <pc:sldMk cId="4076671716" sldId="291"/>
        </pc:sldMkLst>
        <pc:spChg chg="mod">
          <ac:chgData name="Hang Kam LEUNG" userId="65023b65-5da7-455c-8ba6-b9167c82e4c0" providerId="ADAL" clId="{F930AAF3-B3A9-4D0F-948F-B8297970493C}" dt="2021-05-08T03:18:30.439" v="2132" actId="1076"/>
          <ac:spMkLst>
            <pc:docMk/>
            <pc:sldMk cId="4076671716" sldId="291"/>
            <ac:spMk id="2" creationId="{094C8A55-B0CE-1F4A-9E2F-97A687BBD172}"/>
          </ac:spMkLst>
        </pc:spChg>
        <pc:spChg chg="add mod">
          <ac:chgData name="Hang Kam LEUNG" userId="65023b65-5da7-455c-8ba6-b9167c82e4c0" providerId="ADAL" clId="{F930AAF3-B3A9-4D0F-948F-B8297970493C}" dt="2021-05-08T10:46:31.006" v="10664" actId="255"/>
          <ac:spMkLst>
            <pc:docMk/>
            <pc:sldMk cId="4076671716" sldId="291"/>
            <ac:spMk id="3" creationId="{9DAB77DF-DEE0-4D47-8C55-40E93E46A1AD}"/>
          </ac:spMkLst>
        </pc:spChg>
        <pc:spChg chg="del mod">
          <ac:chgData name="Hang Kam LEUNG" userId="65023b65-5da7-455c-8ba6-b9167c82e4c0" providerId="ADAL" clId="{F930AAF3-B3A9-4D0F-948F-B8297970493C}" dt="2021-05-08T03:17:46.781" v="2125"/>
          <ac:spMkLst>
            <pc:docMk/>
            <pc:sldMk cId="4076671716" sldId="291"/>
            <ac:spMk id="4" creationId="{AEB8F614-67CF-460B-93DF-116D0D3940A4}"/>
          </ac:spMkLst>
        </pc:spChg>
        <pc:spChg chg="add mod">
          <ac:chgData name="Hang Kam LEUNG" userId="65023b65-5da7-455c-8ba6-b9167c82e4c0" providerId="ADAL" clId="{F930AAF3-B3A9-4D0F-948F-B8297970493C}" dt="2021-05-08T10:46:31.006" v="10664" actId="255"/>
          <ac:spMkLst>
            <pc:docMk/>
            <pc:sldMk cId="4076671716" sldId="291"/>
            <ac:spMk id="6" creationId="{66A11FD8-6D0C-4403-BD0C-E19A6455AE39}"/>
          </ac:spMkLst>
        </pc:spChg>
        <pc:spChg chg="add mod">
          <ac:chgData name="Hang Kam LEUNG" userId="65023b65-5da7-455c-8ba6-b9167c82e4c0" providerId="ADAL" clId="{F930AAF3-B3A9-4D0F-948F-B8297970493C}" dt="2021-05-08T10:46:31.006" v="10664" actId="255"/>
          <ac:spMkLst>
            <pc:docMk/>
            <pc:sldMk cId="4076671716" sldId="291"/>
            <ac:spMk id="7" creationId="{29BDDBCA-5A6D-4EA3-849C-FEF181BD009C}"/>
          </ac:spMkLst>
        </pc:spChg>
        <pc:spChg chg="add mod">
          <ac:chgData name="Hang Kam LEUNG" userId="65023b65-5da7-455c-8ba6-b9167c82e4c0" providerId="ADAL" clId="{F930AAF3-B3A9-4D0F-948F-B8297970493C}" dt="2021-05-08T10:46:31.006" v="10664" actId="255"/>
          <ac:spMkLst>
            <pc:docMk/>
            <pc:sldMk cId="4076671716" sldId="291"/>
            <ac:spMk id="8" creationId="{72BDB013-5947-45C7-818C-9133B48CBD7E}"/>
          </ac:spMkLst>
        </pc:spChg>
        <pc:spChg chg="add mod">
          <ac:chgData name="Hang Kam LEUNG" userId="65023b65-5da7-455c-8ba6-b9167c82e4c0" providerId="ADAL" clId="{F930AAF3-B3A9-4D0F-948F-B8297970493C}" dt="2021-05-08T10:46:31.006" v="10664" actId="255"/>
          <ac:spMkLst>
            <pc:docMk/>
            <pc:sldMk cId="4076671716" sldId="291"/>
            <ac:spMk id="9" creationId="{0E0B8D57-2FFC-4251-B848-0FEC3FB9824D}"/>
          </ac:spMkLst>
        </pc:spChg>
        <pc:spChg chg="add mod">
          <ac:chgData name="Hang Kam LEUNG" userId="65023b65-5da7-455c-8ba6-b9167c82e4c0" providerId="ADAL" clId="{F930AAF3-B3A9-4D0F-948F-B8297970493C}" dt="2021-05-08T10:46:31.006" v="10664" actId="255"/>
          <ac:spMkLst>
            <pc:docMk/>
            <pc:sldMk cId="4076671716" sldId="291"/>
            <ac:spMk id="10" creationId="{31E44474-6328-4C0C-9AAB-4AD34F21F1FD}"/>
          </ac:spMkLst>
        </pc:spChg>
        <pc:spChg chg="add mod">
          <ac:chgData name="Hang Kam LEUNG" userId="65023b65-5da7-455c-8ba6-b9167c82e4c0" providerId="ADAL" clId="{F930AAF3-B3A9-4D0F-948F-B8297970493C}" dt="2021-05-08T10:46:31.006" v="10664" actId="255"/>
          <ac:spMkLst>
            <pc:docMk/>
            <pc:sldMk cId="4076671716" sldId="291"/>
            <ac:spMk id="11" creationId="{40509563-C462-4788-B987-38412C38D720}"/>
          </ac:spMkLst>
        </pc:spChg>
        <pc:spChg chg="add mod">
          <ac:chgData name="Hang Kam LEUNG" userId="65023b65-5da7-455c-8ba6-b9167c82e4c0" providerId="ADAL" clId="{F930AAF3-B3A9-4D0F-948F-B8297970493C}" dt="2021-05-08T10:46:31.006" v="10664" actId="255"/>
          <ac:spMkLst>
            <pc:docMk/>
            <pc:sldMk cId="4076671716" sldId="291"/>
            <ac:spMk id="12" creationId="{ECFB3EAC-4E61-4F19-8900-8FFE96BAAAB3}"/>
          </ac:spMkLst>
        </pc:spChg>
        <pc:spChg chg="add mod">
          <ac:chgData name="Hang Kam LEUNG" userId="65023b65-5da7-455c-8ba6-b9167c82e4c0" providerId="ADAL" clId="{F930AAF3-B3A9-4D0F-948F-B8297970493C}" dt="2021-05-08T10:46:31.006" v="10664" actId="255"/>
          <ac:spMkLst>
            <pc:docMk/>
            <pc:sldMk cId="4076671716" sldId="291"/>
            <ac:spMk id="13" creationId="{DA1CC8AE-160C-46AE-A14D-3EAF7FDC3CBB}"/>
          </ac:spMkLst>
        </pc:spChg>
        <pc:spChg chg="add mod">
          <ac:chgData name="Hang Kam LEUNG" userId="65023b65-5da7-455c-8ba6-b9167c82e4c0" providerId="ADAL" clId="{F930AAF3-B3A9-4D0F-948F-B8297970493C}" dt="2021-05-08T10:46:31.006" v="10664" actId="255"/>
          <ac:spMkLst>
            <pc:docMk/>
            <pc:sldMk cId="4076671716" sldId="291"/>
            <ac:spMk id="14" creationId="{209AE515-52BA-43C7-B2EC-B04584DE9FD4}"/>
          </ac:spMkLst>
        </pc:spChg>
        <pc:spChg chg="add del mod">
          <ac:chgData name="Hang Kam LEUNG" userId="65023b65-5da7-455c-8ba6-b9167c82e4c0" providerId="ADAL" clId="{F930AAF3-B3A9-4D0F-948F-B8297970493C}" dt="2021-05-08T03:20:02.831" v="2170" actId="11529"/>
          <ac:spMkLst>
            <pc:docMk/>
            <pc:sldMk cId="4076671716" sldId="291"/>
            <ac:spMk id="15" creationId="{D1C57972-FBC2-48C3-9E12-BC0E560D5163}"/>
          </ac:spMkLst>
        </pc:spChg>
        <pc:spChg chg="add mod">
          <ac:chgData name="Hang Kam LEUNG" userId="65023b65-5da7-455c-8ba6-b9167c82e4c0" providerId="ADAL" clId="{F930AAF3-B3A9-4D0F-948F-B8297970493C}" dt="2021-05-08T10:46:31.006" v="10664" actId="255"/>
          <ac:spMkLst>
            <pc:docMk/>
            <pc:sldMk cId="4076671716" sldId="291"/>
            <ac:spMk id="16" creationId="{037135DD-7E38-4623-91D7-E534DDA77E44}"/>
          </ac:spMkLst>
        </pc:spChg>
        <pc:spChg chg="add mod">
          <ac:chgData name="Hang Kam LEUNG" userId="65023b65-5da7-455c-8ba6-b9167c82e4c0" providerId="ADAL" clId="{F930AAF3-B3A9-4D0F-948F-B8297970493C}" dt="2021-05-08T10:46:31.006" v="10664" actId="255"/>
          <ac:spMkLst>
            <pc:docMk/>
            <pc:sldMk cId="4076671716" sldId="291"/>
            <ac:spMk id="17" creationId="{FAF8BAC0-38CE-4F17-9A2D-CF894B153DA3}"/>
          </ac:spMkLst>
        </pc:spChg>
        <pc:spChg chg="add mod">
          <ac:chgData name="Hang Kam LEUNG" userId="65023b65-5da7-455c-8ba6-b9167c82e4c0" providerId="ADAL" clId="{F930AAF3-B3A9-4D0F-948F-B8297970493C}" dt="2021-05-08T10:49:56.481" v="10674" actId="14100"/>
          <ac:spMkLst>
            <pc:docMk/>
            <pc:sldMk cId="4076671716" sldId="291"/>
            <ac:spMk id="18" creationId="{E1ECF249-DA92-4F26-A231-654E53F3A312}"/>
          </ac:spMkLst>
        </pc:spChg>
        <pc:spChg chg="add mod">
          <ac:chgData name="Hang Kam LEUNG" userId="65023b65-5da7-455c-8ba6-b9167c82e4c0" providerId="ADAL" clId="{F930AAF3-B3A9-4D0F-948F-B8297970493C}" dt="2021-05-08T10:46:37.483" v="10665" actId="14100"/>
          <ac:spMkLst>
            <pc:docMk/>
            <pc:sldMk cId="4076671716" sldId="291"/>
            <ac:spMk id="19" creationId="{FBF54803-E151-4A9D-84C5-B9BEA22635C2}"/>
          </ac:spMkLst>
        </pc:spChg>
        <pc:spChg chg="add del mod">
          <ac:chgData name="Hang Kam LEUNG" userId="65023b65-5da7-455c-8ba6-b9167c82e4c0" providerId="ADAL" clId="{F930AAF3-B3A9-4D0F-948F-B8297970493C}" dt="2021-05-08T03:23:18.198" v="2201" actId="478"/>
          <ac:spMkLst>
            <pc:docMk/>
            <pc:sldMk cId="4076671716" sldId="291"/>
            <ac:spMk id="20" creationId="{E9749B93-083F-4BFB-B626-6114C5FE94D1}"/>
          </ac:spMkLst>
        </pc:spChg>
        <pc:spChg chg="add del mod">
          <ac:chgData name="Hang Kam LEUNG" userId="65023b65-5da7-455c-8ba6-b9167c82e4c0" providerId="ADAL" clId="{F930AAF3-B3A9-4D0F-948F-B8297970493C}" dt="2021-05-08T03:24:26.128" v="2259"/>
          <ac:spMkLst>
            <pc:docMk/>
            <pc:sldMk cId="4076671716" sldId="291"/>
            <ac:spMk id="21" creationId="{BECF719A-1D1F-4005-B765-0237BB9FB594}"/>
          </ac:spMkLst>
        </pc:spChg>
        <pc:spChg chg="add del mod">
          <ac:chgData name="Hang Kam LEUNG" userId="65023b65-5da7-455c-8ba6-b9167c82e4c0" providerId="ADAL" clId="{F930AAF3-B3A9-4D0F-948F-B8297970493C}" dt="2021-05-08T03:24:53.645" v="2266"/>
          <ac:spMkLst>
            <pc:docMk/>
            <pc:sldMk cId="4076671716" sldId="291"/>
            <ac:spMk id="22" creationId="{E59B6408-0C74-4C33-AB70-7A7B432B8C6A}"/>
          </ac:spMkLst>
        </pc:spChg>
        <pc:picChg chg="add del">
          <ac:chgData name="Hang Kam LEUNG" userId="65023b65-5da7-455c-8ba6-b9167c82e4c0" providerId="ADAL" clId="{F930AAF3-B3A9-4D0F-948F-B8297970493C}" dt="2021-05-08T03:10:45.838" v="2102"/>
          <ac:picMkLst>
            <pc:docMk/>
            <pc:sldMk cId="4076671716" sldId="291"/>
            <ac:picMk id="5" creationId="{01A13CA6-F238-4ED7-A2F9-2BB7AA5DB112}"/>
          </ac:picMkLst>
        </pc:picChg>
      </pc:sldChg>
      <pc:sldChg chg="addSp delSp modSp del ord">
        <pc:chgData name="Hang Kam LEUNG" userId="65023b65-5da7-455c-8ba6-b9167c82e4c0" providerId="ADAL" clId="{F930AAF3-B3A9-4D0F-948F-B8297970493C}" dt="2021-05-09T05:48:13.979" v="11466" actId="2696"/>
        <pc:sldMkLst>
          <pc:docMk/>
          <pc:sldMk cId="2349144165" sldId="292"/>
        </pc:sldMkLst>
        <pc:spChg chg="mod">
          <ac:chgData name="Hang Kam LEUNG" userId="65023b65-5da7-455c-8ba6-b9167c82e4c0" providerId="ADAL" clId="{F930AAF3-B3A9-4D0F-948F-B8297970493C}" dt="2021-05-09T05:26:30.080" v="10867" actId="20577"/>
          <ac:spMkLst>
            <pc:docMk/>
            <pc:sldMk cId="2349144165" sldId="292"/>
            <ac:spMk id="2" creationId="{2752151E-F748-2049-BDE7-F94B79F6951D}"/>
          </ac:spMkLst>
        </pc:spChg>
        <pc:spChg chg="mod">
          <ac:chgData name="Hang Kam LEUNG" userId="65023b65-5da7-455c-8ba6-b9167c82e4c0" providerId="ADAL" clId="{F930AAF3-B3A9-4D0F-948F-B8297970493C}" dt="2021-05-08T09:56:52.905" v="9926" actId="20577"/>
          <ac:spMkLst>
            <pc:docMk/>
            <pc:sldMk cId="2349144165" sldId="292"/>
            <ac:spMk id="4" creationId="{84C51BFC-42A6-4006-BF85-A9B75ED84EFE}"/>
          </ac:spMkLst>
        </pc:spChg>
        <pc:cxnChg chg="add del mod">
          <ac:chgData name="Hang Kam LEUNG" userId="65023b65-5da7-455c-8ba6-b9167c82e4c0" providerId="ADAL" clId="{F930AAF3-B3A9-4D0F-948F-B8297970493C}" dt="2021-05-08T08:11:37.490" v="7824" actId="11529"/>
          <ac:cxnSpMkLst>
            <pc:docMk/>
            <pc:sldMk cId="2349144165" sldId="292"/>
            <ac:cxnSpMk id="5" creationId="{E8A431C9-353D-4CEF-86A0-EB8EE36EA021}"/>
          </ac:cxnSpMkLst>
        </pc:cxnChg>
      </pc:sldChg>
      <pc:sldChg chg="add del">
        <pc:chgData name="Hang Kam LEUNG" userId="65023b65-5da7-455c-8ba6-b9167c82e4c0" providerId="ADAL" clId="{F930AAF3-B3A9-4D0F-948F-B8297970493C}" dt="2021-05-06T06:26:00.248" v="495" actId="2696"/>
        <pc:sldMkLst>
          <pc:docMk/>
          <pc:sldMk cId="830489383" sldId="296"/>
        </pc:sldMkLst>
      </pc:sldChg>
      <pc:sldChg chg="add del">
        <pc:chgData name="Hang Kam LEUNG" userId="65023b65-5da7-455c-8ba6-b9167c82e4c0" providerId="ADAL" clId="{F930AAF3-B3A9-4D0F-948F-B8297970493C}" dt="2021-05-06T06:12:22.135" v="227" actId="2696"/>
        <pc:sldMkLst>
          <pc:docMk/>
          <pc:sldMk cId="1233667690" sldId="296"/>
        </pc:sldMkLst>
      </pc:sldChg>
      <pc:sldChg chg="add del">
        <pc:chgData name="Hang Kam LEUNG" userId="65023b65-5da7-455c-8ba6-b9167c82e4c0" providerId="ADAL" clId="{F930AAF3-B3A9-4D0F-948F-B8297970493C}" dt="2021-05-06T06:11:57.279" v="225" actId="2696"/>
        <pc:sldMkLst>
          <pc:docMk/>
          <pc:sldMk cId="1721822105" sldId="296"/>
        </pc:sldMkLst>
      </pc:sldChg>
      <pc:sldChg chg="addSp modSp">
        <pc:chgData name="Hang Kam LEUNG" userId="65023b65-5da7-455c-8ba6-b9167c82e4c0" providerId="ADAL" clId="{F930AAF3-B3A9-4D0F-948F-B8297970493C}" dt="2021-05-08T10:54:15.744" v="10695" actId="1076"/>
        <pc:sldMkLst>
          <pc:docMk/>
          <pc:sldMk cId="2028485906" sldId="298"/>
        </pc:sldMkLst>
        <pc:spChg chg="mod">
          <ac:chgData name="Hang Kam LEUNG" userId="65023b65-5da7-455c-8ba6-b9167c82e4c0" providerId="ADAL" clId="{F930AAF3-B3A9-4D0F-948F-B8297970493C}" dt="2021-05-08T09:09:41.926" v="9579" actId="179"/>
          <ac:spMkLst>
            <pc:docMk/>
            <pc:sldMk cId="2028485906" sldId="298"/>
            <ac:spMk id="2" creationId="{094C8A55-B0CE-1F4A-9E2F-97A687BBD172}"/>
          </ac:spMkLst>
        </pc:spChg>
        <pc:spChg chg="mod">
          <ac:chgData name="Hang Kam LEUNG" userId="65023b65-5da7-455c-8ba6-b9167c82e4c0" providerId="ADAL" clId="{F930AAF3-B3A9-4D0F-948F-B8297970493C}" dt="2021-05-08T10:54:15.744" v="10695" actId="1076"/>
          <ac:spMkLst>
            <pc:docMk/>
            <pc:sldMk cId="2028485906" sldId="298"/>
            <ac:spMk id="10" creationId="{68657ADB-DF2D-42B7-B430-09124B40387F}"/>
          </ac:spMkLst>
        </pc:spChg>
        <pc:picChg chg="add mod">
          <ac:chgData name="Hang Kam LEUNG" userId="65023b65-5da7-455c-8ba6-b9167c82e4c0" providerId="ADAL" clId="{F930AAF3-B3A9-4D0F-948F-B8297970493C}" dt="2021-05-08T02:45:25.183" v="1738" actId="1076"/>
          <ac:picMkLst>
            <pc:docMk/>
            <pc:sldMk cId="2028485906" sldId="298"/>
            <ac:picMk id="9" creationId="{A7B74427-4B5F-4283-9638-E2CA44BEFEF9}"/>
          </ac:picMkLst>
        </pc:picChg>
      </pc:sldChg>
      <pc:sldChg chg="modSp">
        <pc:chgData name="Hang Kam LEUNG" userId="65023b65-5da7-455c-8ba6-b9167c82e4c0" providerId="ADAL" clId="{F930AAF3-B3A9-4D0F-948F-B8297970493C}" dt="2021-05-08T08:52:43.919" v="9270" actId="12"/>
        <pc:sldMkLst>
          <pc:docMk/>
          <pc:sldMk cId="935086247" sldId="299"/>
        </pc:sldMkLst>
        <pc:spChg chg="mod">
          <ac:chgData name="Hang Kam LEUNG" userId="65023b65-5da7-455c-8ba6-b9167c82e4c0" providerId="ADAL" clId="{F930AAF3-B3A9-4D0F-948F-B8297970493C}" dt="2021-05-07T04:33:11.595" v="1399" actId="20577"/>
          <ac:spMkLst>
            <pc:docMk/>
            <pc:sldMk cId="935086247" sldId="299"/>
            <ac:spMk id="2" creationId="{450CECBD-9950-4790-9314-936EB1781656}"/>
          </ac:spMkLst>
        </pc:spChg>
        <pc:spChg chg="mod">
          <ac:chgData name="Hang Kam LEUNG" userId="65023b65-5da7-455c-8ba6-b9167c82e4c0" providerId="ADAL" clId="{F930AAF3-B3A9-4D0F-948F-B8297970493C}" dt="2021-05-08T08:52:43.919" v="9270" actId="12"/>
          <ac:spMkLst>
            <pc:docMk/>
            <pc:sldMk cId="935086247" sldId="299"/>
            <ac:spMk id="3" creationId="{55527A37-F495-4496-A785-05BB9ECA6CB1}"/>
          </ac:spMkLst>
        </pc:spChg>
      </pc:sldChg>
      <pc:sldChg chg="modSp">
        <pc:chgData name="Hang Kam LEUNG" userId="65023b65-5da7-455c-8ba6-b9167c82e4c0" providerId="ADAL" clId="{F930AAF3-B3A9-4D0F-948F-B8297970493C}" dt="2021-05-09T13:15:58.165" v="12778" actId="14100"/>
        <pc:sldMkLst>
          <pc:docMk/>
          <pc:sldMk cId="1933397903" sldId="300"/>
        </pc:sldMkLst>
        <pc:spChg chg="mod">
          <ac:chgData name="Hang Kam LEUNG" userId="65023b65-5da7-455c-8ba6-b9167c82e4c0" providerId="ADAL" clId="{F930AAF3-B3A9-4D0F-948F-B8297970493C}" dt="2021-05-08T11:05:26.395" v="10704" actId="20577"/>
          <ac:spMkLst>
            <pc:docMk/>
            <pc:sldMk cId="1933397903" sldId="300"/>
            <ac:spMk id="3" creationId="{4089081F-63F7-AF44-9DEA-E91086C5E834}"/>
          </ac:spMkLst>
        </pc:spChg>
        <pc:picChg chg="mod">
          <ac:chgData name="Hang Kam LEUNG" userId="65023b65-5da7-455c-8ba6-b9167c82e4c0" providerId="ADAL" clId="{F930AAF3-B3A9-4D0F-948F-B8297970493C}" dt="2021-05-09T13:15:58.165" v="12778" actId="14100"/>
          <ac:picMkLst>
            <pc:docMk/>
            <pc:sldMk cId="1933397903" sldId="300"/>
            <ac:picMk id="6" creationId="{0B5175C0-EA9C-9648-B0B3-1287D6564D67}"/>
          </ac:picMkLst>
        </pc:picChg>
      </pc:sldChg>
      <pc:sldChg chg="delSp modSp">
        <pc:chgData name="Hang Kam LEUNG" userId="65023b65-5da7-455c-8ba6-b9167c82e4c0" providerId="ADAL" clId="{F930AAF3-B3A9-4D0F-948F-B8297970493C}" dt="2021-05-08T10:20:06.188" v="10390"/>
        <pc:sldMkLst>
          <pc:docMk/>
          <pc:sldMk cId="3089407418" sldId="304"/>
        </pc:sldMkLst>
        <pc:spChg chg="mod">
          <ac:chgData name="Hang Kam LEUNG" userId="65023b65-5da7-455c-8ba6-b9167c82e4c0" providerId="ADAL" clId="{F930AAF3-B3A9-4D0F-948F-B8297970493C}" dt="2021-05-08T10:20:06.188" v="10390"/>
          <ac:spMkLst>
            <pc:docMk/>
            <pc:sldMk cId="3089407418" sldId="304"/>
            <ac:spMk id="2" creationId="{9612E100-88BD-0340-8252-F825E9BAA671}"/>
          </ac:spMkLst>
        </pc:spChg>
        <pc:spChg chg="del">
          <ac:chgData name="Hang Kam LEUNG" userId="65023b65-5da7-455c-8ba6-b9167c82e4c0" providerId="ADAL" clId="{F930AAF3-B3A9-4D0F-948F-B8297970493C}" dt="2021-05-07T04:51:30.416" v="1724" actId="478"/>
          <ac:spMkLst>
            <pc:docMk/>
            <pc:sldMk cId="3089407418" sldId="304"/>
            <ac:spMk id="5" creationId="{114B01FC-FFC2-44A3-B1A6-F5F8D33986C1}"/>
          </ac:spMkLst>
        </pc:spChg>
      </pc:sldChg>
      <pc:sldChg chg="modSp add">
        <pc:chgData name="Hang Kam LEUNG" userId="65023b65-5da7-455c-8ba6-b9167c82e4c0" providerId="ADAL" clId="{F930AAF3-B3A9-4D0F-948F-B8297970493C}" dt="2021-05-08T08:53:06.459" v="9275" actId="12"/>
        <pc:sldMkLst>
          <pc:docMk/>
          <pc:sldMk cId="1766234473" sldId="316"/>
        </pc:sldMkLst>
        <pc:spChg chg="mod">
          <ac:chgData name="Hang Kam LEUNG" userId="65023b65-5da7-455c-8ba6-b9167c82e4c0" providerId="ADAL" clId="{F930AAF3-B3A9-4D0F-948F-B8297970493C}" dt="2021-05-08T08:53:06.459" v="9275" actId="12"/>
          <ac:spMkLst>
            <pc:docMk/>
            <pc:sldMk cId="1766234473" sldId="316"/>
            <ac:spMk id="3" creationId="{55527A37-F495-4496-A785-05BB9ECA6CB1}"/>
          </ac:spMkLst>
        </pc:spChg>
      </pc:sldChg>
      <pc:sldChg chg="modSp add">
        <pc:chgData name="Hang Kam LEUNG" userId="65023b65-5da7-455c-8ba6-b9167c82e4c0" providerId="ADAL" clId="{F930AAF3-B3A9-4D0F-948F-B8297970493C}" dt="2021-05-08T08:53:22.199" v="9276" actId="12"/>
        <pc:sldMkLst>
          <pc:docMk/>
          <pc:sldMk cId="2603938107" sldId="317"/>
        </pc:sldMkLst>
        <pc:spChg chg="mod">
          <ac:chgData name="Hang Kam LEUNG" userId="65023b65-5da7-455c-8ba6-b9167c82e4c0" providerId="ADAL" clId="{F930AAF3-B3A9-4D0F-948F-B8297970493C}" dt="2021-05-08T08:53:22.199" v="9276" actId="12"/>
          <ac:spMkLst>
            <pc:docMk/>
            <pc:sldMk cId="2603938107" sldId="317"/>
            <ac:spMk id="3" creationId="{55527A37-F495-4496-A785-05BB9ECA6CB1}"/>
          </ac:spMkLst>
        </pc:spChg>
      </pc:sldChg>
      <pc:sldChg chg="ord">
        <pc:chgData name="Hang Kam LEUNG" userId="65023b65-5da7-455c-8ba6-b9167c82e4c0" providerId="ADAL" clId="{F930AAF3-B3A9-4D0F-948F-B8297970493C}" dt="2021-05-09T08:33:35.562" v="11833"/>
        <pc:sldMkLst>
          <pc:docMk/>
          <pc:sldMk cId="1057097631" sldId="322"/>
        </pc:sldMkLst>
      </pc:sldChg>
      <pc:sldChg chg="modSp">
        <pc:chgData name="Hang Kam LEUNG" userId="65023b65-5da7-455c-8ba6-b9167c82e4c0" providerId="ADAL" clId="{F930AAF3-B3A9-4D0F-948F-B8297970493C}" dt="2021-05-08T09:56:06.146" v="9922" actId="179"/>
        <pc:sldMkLst>
          <pc:docMk/>
          <pc:sldMk cId="2252863181" sldId="325"/>
        </pc:sldMkLst>
        <pc:spChg chg="mod">
          <ac:chgData name="Hang Kam LEUNG" userId="65023b65-5da7-455c-8ba6-b9167c82e4c0" providerId="ADAL" clId="{F930AAF3-B3A9-4D0F-948F-B8297970493C}" dt="2021-05-08T09:56:06.146" v="9922" actId="179"/>
          <ac:spMkLst>
            <pc:docMk/>
            <pc:sldMk cId="2252863181" sldId="325"/>
            <ac:spMk id="4" creationId="{B8236976-2068-41C9-A6DE-C28B30DC9EAC}"/>
          </ac:spMkLst>
        </pc:spChg>
      </pc:sldChg>
      <pc:sldChg chg="addSp delSp modSp">
        <pc:chgData name="Hang Kam LEUNG" userId="65023b65-5da7-455c-8ba6-b9167c82e4c0" providerId="ADAL" clId="{F930AAF3-B3A9-4D0F-948F-B8297970493C}" dt="2021-05-08T11:13:28.758" v="10757" actId="1035"/>
        <pc:sldMkLst>
          <pc:docMk/>
          <pc:sldMk cId="210577208" sldId="333"/>
        </pc:sldMkLst>
        <pc:spChg chg="mod">
          <ac:chgData name="Hang Kam LEUNG" userId="65023b65-5da7-455c-8ba6-b9167c82e4c0" providerId="ADAL" clId="{F930AAF3-B3A9-4D0F-948F-B8297970493C}" dt="2021-05-08T02:48:56.934" v="1753" actId="20577"/>
          <ac:spMkLst>
            <pc:docMk/>
            <pc:sldMk cId="210577208" sldId="333"/>
            <ac:spMk id="2" creationId="{094C8A55-B0CE-1F4A-9E2F-97A687BBD172}"/>
          </ac:spMkLst>
        </pc:spChg>
        <pc:spChg chg="add del mod">
          <ac:chgData name="Hang Kam LEUNG" userId="65023b65-5da7-455c-8ba6-b9167c82e4c0" providerId="ADAL" clId="{F930AAF3-B3A9-4D0F-948F-B8297970493C}" dt="2021-05-08T04:28:56.522" v="5114"/>
          <ac:spMkLst>
            <pc:docMk/>
            <pc:sldMk cId="210577208" sldId="333"/>
            <ac:spMk id="3" creationId="{B8642D79-D807-4AC8-B302-6CDCC1D28758}"/>
          </ac:spMkLst>
        </pc:spChg>
        <pc:spChg chg="del mod">
          <ac:chgData name="Hang Kam LEUNG" userId="65023b65-5da7-455c-8ba6-b9167c82e4c0" providerId="ADAL" clId="{F930AAF3-B3A9-4D0F-948F-B8297970493C}" dt="2021-05-08T02:49:39.090" v="1761"/>
          <ac:spMkLst>
            <pc:docMk/>
            <pc:sldMk cId="210577208" sldId="333"/>
            <ac:spMk id="4" creationId="{AEB8F614-67CF-460B-93DF-116D0D3940A4}"/>
          </ac:spMkLst>
        </pc:spChg>
        <pc:spChg chg="add del mod">
          <ac:chgData name="Hang Kam LEUNG" userId="65023b65-5da7-455c-8ba6-b9167c82e4c0" providerId="ADAL" clId="{F930AAF3-B3A9-4D0F-948F-B8297970493C}" dt="2021-05-08T02:50:48.167" v="1775" actId="11529"/>
          <ac:spMkLst>
            <pc:docMk/>
            <pc:sldMk cId="210577208" sldId="333"/>
            <ac:spMk id="6" creationId="{4A23F6AA-99E1-4CE7-AED1-BF491E18781B}"/>
          </ac:spMkLst>
        </pc:spChg>
        <pc:spChg chg="add del mod">
          <ac:chgData name="Hang Kam LEUNG" userId="65023b65-5da7-455c-8ba6-b9167c82e4c0" providerId="ADAL" clId="{F930AAF3-B3A9-4D0F-948F-B8297970493C}" dt="2021-05-08T02:50:52.672" v="1777" actId="11529"/>
          <ac:spMkLst>
            <pc:docMk/>
            <pc:sldMk cId="210577208" sldId="333"/>
            <ac:spMk id="7" creationId="{E018D58C-9E91-44FF-9829-0CE3029CB889}"/>
          </ac:spMkLst>
        </pc:spChg>
        <pc:spChg chg="add del mod">
          <ac:chgData name="Hang Kam LEUNG" userId="65023b65-5da7-455c-8ba6-b9167c82e4c0" providerId="ADAL" clId="{F930AAF3-B3A9-4D0F-948F-B8297970493C}" dt="2021-05-08T04:28:56.522" v="5114"/>
          <ac:spMkLst>
            <pc:docMk/>
            <pc:sldMk cId="210577208" sldId="333"/>
            <ac:spMk id="8" creationId="{84E381A3-F5F8-4186-A5A8-EAEC67C9E253}"/>
          </ac:spMkLst>
        </pc:spChg>
        <pc:spChg chg="add del mod">
          <ac:chgData name="Hang Kam LEUNG" userId="65023b65-5da7-455c-8ba6-b9167c82e4c0" providerId="ADAL" clId="{F930AAF3-B3A9-4D0F-948F-B8297970493C}" dt="2021-05-08T02:52:59.914" v="1802"/>
          <ac:spMkLst>
            <pc:docMk/>
            <pc:sldMk cId="210577208" sldId="333"/>
            <ac:spMk id="9" creationId="{2D128E30-373F-4C54-801D-377772E78A57}"/>
          </ac:spMkLst>
        </pc:spChg>
        <pc:spChg chg="add del mod">
          <ac:chgData name="Hang Kam LEUNG" userId="65023b65-5da7-455c-8ba6-b9167c82e4c0" providerId="ADAL" clId="{F930AAF3-B3A9-4D0F-948F-B8297970493C}" dt="2021-05-08T02:53:00.751" v="1803"/>
          <ac:spMkLst>
            <pc:docMk/>
            <pc:sldMk cId="210577208" sldId="333"/>
            <ac:spMk id="10" creationId="{AD899CB4-9F98-425F-8CAF-CC5B78EF0A1F}"/>
          </ac:spMkLst>
        </pc:spChg>
        <pc:spChg chg="add del mod">
          <ac:chgData name="Hang Kam LEUNG" userId="65023b65-5da7-455c-8ba6-b9167c82e4c0" providerId="ADAL" clId="{F930AAF3-B3A9-4D0F-948F-B8297970493C}" dt="2021-05-08T02:53:01.502" v="1804"/>
          <ac:spMkLst>
            <pc:docMk/>
            <pc:sldMk cId="210577208" sldId="333"/>
            <ac:spMk id="11" creationId="{54311438-4865-4825-9CCF-073DDE6FFC4F}"/>
          </ac:spMkLst>
        </pc:spChg>
        <pc:spChg chg="add del mod">
          <ac:chgData name="Hang Kam LEUNG" userId="65023b65-5da7-455c-8ba6-b9167c82e4c0" providerId="ADAL" clId="{F930AAF3-B3A9-4D0F-948F-B8297970493C}" dt="2021-05-08T02:53:02.202" v="1805"/>
          <ac:spMkLst>
            <pc:docMk/>
            <pc:sldMk cId="210577208" sldId="333"/>
            <ac:spMk id="12" creationId="{DBAFBB63-F412-4E9F-8F44-C98BB184CF8A}"/>
          </ac:spMkLst>
        </pc:spChg>
        <pc:spChg chg="add del mod">
          <ac:chgData name="Hang Kam LEUNG" userId="65023b65-5da7-455c-8ba6-b9167c82e4c0" providerId="ADAL" clId="{F930AAF3-B3A9-4D0F-948F-B8297970493C}" dt="2021-05-08T02:53:23.033" v="1821"/>
          <ac:spMkLst>
            <pc:docMk/>
            <pc:sldMk cId="210577208" sldId="333"/>
            <ac:spMk id="13" creationId="{3B67AAB0-398C-4B42-8AD1-53F7415DCAFE}"/>
          </ac:spMkLst>
        </pc:spChg>
        <pc:spChg chg="add del mod">
          <ac:chgData name="Hang Kam LEUNG" userId="65023b65-5da7-455c-8ba6-b9167c82e4c0" providerId="ADAL" clId="{F930AAF3-B3A9-4D0F-948F-B8297970493C}" dt="2021-05-08T02:53:22.511" v="1820"/>
          <ac:spMkLst>
            <pc:docMk/>
            <pc:sldMk cId="210577208" sldId="333"/>
            <ac:spMk id="14" creationId="{36E321A2-BAC5-4B21-9358-5ED4E129D14C}"/>
          </ac:spMkLst>
        </pc:spChg>
        <pc:spChg chg="add del mod">
          <ac:chgData name="Hang Kam LEUNG" userId="65023b65-5da7-455c-8ba6-b9167c82e4c0" providerId="ADAL" clId="{F930AAF3-B3A9-4D0F-948F-B8297970493C}" dt="2021-05-08T02:53:21.060" v="1817"/>
          <ac:spMkLst>
            <pc:docMk/>
            <pc:sldMk cId="210577208" sldId="333"/>
            <ac:spMk id="15" creationId="{B82BE765-BC80-4FDB-B1D0-4444C1CAF6E7}"/>
          </ac:spMkLst>
        </pc:spChg>
        <pc:spChg chg="add del mod">
          <ac:chgData name="Hang Kam LEUNG" userId="65023b65-5da7-455c-8ba6-b9167c82e4c0" providerId="ADAL" clId="{F930AAF3-B3A9-4D0F-948F-B8297970493C}" dt="2021-05-08T02:53:21.819" v="1819"/>
          <ac:spMkLst>
            <pc:docMk/>
            <pc:sldMk cId="210577208" sldId="333"/>
            <ac:spMk id="16" creationId="{3B0863A2-6E5E-4025-BA36-6DA1E7E2AFE7}"/>
          </ac:spMkLst>
        </pc:spChg>
        <pc:spChg chg="add del mod">
          <ac:chgData name="Hang Kam LEUNG" userId="65023b65-5da7-455c-8ba6-b9167c82e4c0" providerId="ADAL" clId="{F930AAF3-B3A9-4D0F-948F-B8297970493C}" dt="2021-05-08T10:37:53.748" v="10563" actId="478"/>
          <ac:spMkLst>
            <pc:docMk/>
            <pc:sldMk cId="210577208" sldId="333"/>
            <ac:spMk id="16" creationId="{7B2CAE0C-4F2E-44D1-A2CD-C36BD27FF688}"/>
          </ac:spMkLst>
        </pc:spChg>
        <pc:spChg chg="add del mod">
          <ac:chgData name="Hang Kam LEUNG" userId="65023b65-5da7-455c-8ba6-b9167c82e4c0" providerId="ADAL" clId="{F930AAF3-B3A9-4D0F-948F-B8297970493C}" dt="2021-05-08T11:11:10.454" v="10722" actId="478"/>
          <ac:spMkLst>
            <pc:docMk/>
            <pc:sldMk cId="210577208" sldId="333"/>
            <ac:spMk id="17" creationId="{369E968D-64E2-496A-A090-88485E8A3E95}"/>
          </ac:spMkLst>
        </pc:spChg>
        <pc:spChg chg="add del mod">
          <ac:chgData name="Hang Kam LEUNG" userId="65023b65-5da7-455c-8ba6-b9167c82e4c0" providerId="ADAL" clId="{F930AAF3-B3A9-4D0F-948F-B8297970493C}" dt="2021-05-08T04:28:56.522" v="5114"/>
          <ac:spMkLst>
            <pc:docMk/>
            <pc:sldMk cId="210577208" sldId="333"/>
            <ac:spMk id="17" creationId="{77AB0C21-83BD-4AAE-96C8-61F513D32DE0}"/>
          </ac:spMkLst>
        </pc:spChg>
        <pc:spChg chg="add mod">
          <ac:chgData name="Hang Kam LEUNG" userId="65023b65-5da7-455c-8ba6-b9167c82e4c0" providerId="ADAL" clId="{F930AAF3-B3A9-4D0F-948F-B8297970493C}" dt="2021-05-08T11:13:28.758" v="10757" actId="1035"/>
          <ac:spMkLst>
            <pc:docMk/>
            <pc:sldMk cId="210577208" sldId="333"/>
            <ac:spMk id="18" creationId="{A58B076B-6EF4-431A-82B5-FAA39E352708}"/>
          </ac:spMkLst>
        </pc:spChg>
        <pc:spChg chg="add del mod">
          <ac:chgData name="Hang Kam LEUNG" userId="65023b65-5da7-455c-8ba6-b9167c82e4c0" providerId="ADAL" clId="{F930AAF3-B3A9-4D0F-948F-B8297970493C}" dt="2021-05-08T04:28:56.522" v="5114"/>
          <ac:spMkLst>
            <pc:docMk/>
            <pc:sldMk cId="210577208" sldId="333"/>
            <ac:spMk id="18" creationId="{CC964725-9AA4-462B-9EE2-68026760BFE5}"/>
          </ac:spMkLst>
        </pc:spChg>
        <pc:spChg chg="add mod">
          <ac:chgData name="Hang Kam LEUNG" userId="65023b65-5da7-455c-8ba6-b9167c82e4c0" providerId="ADAL" clId="{F930AAF3-B3A9-4D0F-948F-B8297970493C}" dt="2021-05-08T11:13:28.758" v="10757" actId="1035"/>
          <ac:spMkLst>
            <pc:docMk/>
            <pc:sldMk cId="210577208" sldId="333"/>
            <ac:spMk id="19" creationId="{C3B5377D-7BC6-4717-B2DC-F28A4A3A44AF}"/>
          </ac:spMkLst>
        </pc:spChg>
        <pc:spChg chg="add del mod">
          <ac:chgData name="Hang Kam LEUNG" userId="65023b65-5da7-455c-8ba6-b9167c82e4c0" providerId="ADAL" clId="{F930AAF3-B3A9-4D0F-948F-B8297970493C}" dt="2021-05-08T04:28:56.522" v="5114"/>
          <ac:spMkLst>
            <pc:docMk/>
            <pc:sldMk cId="210577208" sldId="333"/>
            <ac:spMk id="19" creationId="{DDD5E3B4-1EBC-45E9-A893-C3C826642BD7}"/>
          </ac:spMkLst>
        </pc:spChg>
        <pc:spChg chg="add del mod">
          <ac:chgData name="Hang Kam LEUNG" userId="65023b65-5da7-455c-8ba6-b9167c82e4c0" providerId="ADAL" clId="{F930AAF3-B3A9-4D0F-948F-B8297970493C}" dt="2021-05-08T02:55:12.585" v="1843" actId="11529"/>
          <ac:spMkLst>
            <pc:docMk/>
            <pc:sldMk cId="210577208" sldId="333"/>
            <ac:spMk id="20" creationId="{18C376CF-5FCF-4161-A612-2AF40F617F3F}"/>
          </ac:spMkLst>
        </pc:spChg>
        <pc:spChg chg="add mod">
          <ac:chgData name="Hang Kam LEUNG" userId="65023b65-5da7-455c-8ba6-b9167c82e4c0" providerId="ADAL" clId="{F930AAF3-B3A9-4D0F-948F-B8297970493C}" dt="2021-05-08T11:13:28.758" v="10757" actId="1035"/>
          <ac:spMkLst>
            <pc:docMk/>
            <pc:sldMk cId="210577208" sldId="333"/>
            <ac:spMk id="20" creationId="{290D6BAA-4227-4351-9489-E3957774D161}"/>
          </ac:spMkLst>
        </pc:spChg>
        <pc:spChg chg="add mod">
          <ac:chgData name="Hang Kam LEUNG" userId="65023b65-5da7-455c-8ba6-b9167c82e4c0" providerId="ADAL" clId="{F930AAF3-B3A9-4D0F-948F-B8297970493C}" dt="2021-05-08T11:13:28.758" v="10757" actId="1035"/>
          <ac:spMkLst>
            <pc:docMk/>
            <pc:sldMk cId="210577208" sldId="333"/>
            <ac:spMk id="21" creationId="{113465BF-2FD8-4C0E-BE17-29D523C4EE2D}"/>
          </ac:spMkLst>
        </pc:spChg>
        <pc:spChg chg="add mod">
          <ac:chgData name="Hang Kam LEUNG" userId="65023b65-5da7-455c-8ba6-b9167c82e4c0" providerId="ADAL" clId="{F930AAF3-B3A9-4D0F-948F-B8297970493C}" dt="2021-05-08T11:13:28.758" v="10757" actId="1035"/>
          <ac:spMkLst>
            <pc:docMk/>
            <pc:sldMk cId="210577208" sldId="333"/>
            <ac:spMk id="22" creationId="{C59E2DCF-59AF-42C0-B0C6-C9B7161DB681}"/>
          </ac:spMkLst>
        </pc:spChg>
        <pc:spChg chg="add mod">
          <ac:chgData name="Hang Kam LEUNG" userId="65023b65-5da7-455c-8ba6-b9167c82e4c0" providerId="ADAL" clId="{F930AAF3-B3A9-4D0F-948F-B8297970493C}" dt="2021-05-08T11:13:28.758" v="10757" actId="1035"/>
          <ac:spMkLst>
            <pc:docMk/>
            <pc:sldMk cId="210577208" sldId="333"/>
            <ac:spMk id="23" creationId="{69BB34F6-FD89-49FD-ACEA-93ED5467B4E2}"/>
          </ac:spMkLst>
        </pc:spChg>
        <pc:spChg chg="add mod">
          <ac:chgData name="Hang Kam LEUNG" userId="65023b65-5da7-455c-8ba6-b9167c82e4c0" providerId="ADAL" clId="{F930AAF3-B3A9-4D0F-948F-B8297970493C}" dt="2021-05-08T11:13:28.758" v="10757" actId="1035"/>
          <ac:spMkLst>
            <pc:docMk/>
            <pc:sldMk cId="210577208" sldId="333"/>
            <ac:spMk id="24" creationId="{E15B1BC7-233A-4062-BBAC-348D776510F6}"/>
          </ac:spMkLst>
        </pc:spChg>
        <pc:spChg chg="add del mod">
          <ac:chgData name="Hang Kam LEUNG" userId="65023b65-5da7-455c-8ba6-b9167c82e4c0" providerId="ADAL" clId="{F930AAF3-B3A9-4D0F-948F-B8297970493C}" dt="2021-05-08T04:28:56.522" v="5114"/>
          <ac:spMkLst>
            <pc:docMk/>
            <pc:sldMk cId="210577208" sldId="333"/>
            <ac:spMk id="26" creationId="{4F0FC3B8-F3A9-474E-BDE8-C7EFA8C8F197}"/>
          </ac:spMkLst>
        </pc:spChg>
        <pc:spChg chg="add del">
          <ac:chgData name="Hang Kam LEUNG" userId="65023b65-5da7-455c-8ba6-b9167c82e4c0" providerId="ADAL" clId="{F930AAF3-B3A9-4D0F-948F-B8297970493C}" dt="2021-05-08T02:56:50.876" v="1860"/>
          <ac:spMkLst>
            <pc:docMk/>
            <pc:sldMk cId="210577208" sldId="333"/>
            <ac:spMk id="27" creationId="{D6C9481F-A2F3-4B0A-9231-562DFF11E625}"/>
          </ac:spMkLst>
        </pc:spChg>
        <pc:spChg chg="add del">
          <ac:chgData name="Hang Kam LEUNG" userId="65023b65-5da7-455c-8ba6-b9167c82e4c0" providerId="ADAL" clId="{F930AAF3-B3A9-4D0F-948F-B8297970493C}" dt="2021-05-08T02:56:50.448" v="1859"/>
          <ac:spMkLst>
            <pc:docMk/>
            <pc:sldMk cId="210577208" sldId="333"/>
            <ac:spMk id="28" creationId="{848E7B23-B48A-4658-8DED-E11518FF2428}"/>
          </ac:spMkLst>
        </pc:spChg>
        <pc:spChg chg="add del mod">
          <ac:chgData name="Hang Kam LEUNG" userId="65023b65-5da7-455c-8ba6-b9167c82e4c0" providerId="ADAL" clId="{F930AAF3-B3A9-4D0F-948F-B8297970493C}" dt="2021-05-08T02:56:50.087" v="1858"/>
          <ac:spMkLst>
            <pc:docMk/>
            <pc:sldMk cId="210577208" sldId="333"/>
            <ac:spMk id="29" creationId="{68295F71-50EA-4189-94B6-6A47C170CF2A}"/>
          </ac:spMkLst>
        </pc:spChg>
        <pc:spChg chg="add del mod">
          <ac:chgData name="Hang Kam LEUNG" userId="65023b65-5da7-455c-8ba6-b9167c82e4c0" providerId="ADAL" clId="{F930AAF3-B3A9-4D0F-948F-B8297970493C}" dt="2021-05-08T04:28:56.522" v="5114"/>
          <ac:spMkLst>
            <pc:docMk/>
            <pc:sldMk cId="210577208" sldId="333"/>
            <ac:spMk id="30" creationId="{A0F7B389-A01D-4EDD-850F-C027D17819E7}"/>
          </ac:spMkLst>
        </pc:spChg>
        <pc:spChg chg="add del mod">
          <ac:chgData name="Hang Kam LEUNG" userId="65023b65-5da7-455c-8ba6-b9167c82e4c0" providerId="ADAL" clId="{F930AAF3-B3A9-4D0F-948F-B8297970493C}" dt="2021-05-08T04:28:56.522" v="5114"/>
          <ac:spMkLst>
            <pc:docMk/>
            <pc:sldMk cId="210577208" sldId="333"/>
            <ac:spMk id="31" creationId="{4E588D84-782D-4C68-BCFD-0AC8807F0C59}"/>
          </ac:spMkLst>
        </pc:spChg>
        <pc:spChg chg="add del mod">
          <ac:chgData name="Hang Kam LEUNG" userId="65023b65-5da7-455c-8ba6-b9167c82e4c0" providerId="ADAL" clId="{F930AAF3-B3A9-4D0F-948F-B8297970493C}" dt="2021-05-08T04:28:56.522" v="5114"/>
          <ac:spMkLst>
            <pc:docMk/>
            <pc:sldMk cId="210577208" sldId="333"/>
            <ac:spMk id="32" creationId="{C7B7438F-4470-4696-8233-D93F25A6BBBA}"/>
          </ac:spMkLst>
        </pc:spChg>
        <pc:spChg chg="add del mod">
          <ac:chgData name="Hang Kam LEUNG" userId="65023b65-5da7-455c-8ba6-b9167c82e4c0" providerId="ADAL" clId="{F930AAF3-B3A9-4D0F-948F-B8297970493C}" dt="2021-05-08T04:28:56.522" v="5114"/>
          <ac:spMkLst>
            <pc:docMk/>
            <pc:sldMk cId="210577208" sldId="333"/>
            <ac:spMk id="33" creationId="{4A55B0FD-D29F-41CE-AFC1-5A211E2640C2}"/>
          </ac:spMkLst>
        </pc:spChg>
        <pc:spChg chg="add del mod">
          <ac:chgData name="Hang Kam LEUNG" userId="65023b65-5da7-455c-8ba6-b9167c82e4c0" providerId="ADAL" clId="{F930AAF3-B3A9-4D0F-948F-B8297970493C}" dt="2021-05-08T03:02:58.544" v="2046" actId="11529"/>
          <ac:spMkLst>
            <pc:docMk/>
            <pc:sldMk cId="210577208" sldId="333"/>
            <ac:spMk id="34" creationId="{5FD872A6-456C-49DB-936F-C7D48B23702F}"/>
          </ac:spMkLst>
        </pc:spChg>
        <pc:spChg chg="add del mod">
          <ac:chgData name="Hang Kam LEUNG" userId="65023b65-5da7-455c-8ba6-b9167c82e4c0" providerId="ADAL" clId="{F930AAF3-B3A9-4D0F-948F-B8297970493C}" dt="2021-05-08T04:28:56.522" v="5114"/>
          <ac:spMkLst>
            <pc:docMk/>
            <pc:sldMk cId="210577208" sldId="333"/>
            <ac:spMk id="35" creationId="{B4A8400C-F67F-43DA-8E8B-31D06A90C991}"/>
          </ac:spMkLst>
        </pc:spChg>
        <pc:spChg chg="add del mod">
          <ac:chgData name="Hang Kam LEUNG" userId="65023b65-5da7-455c-8ba6-b9167c82e4c0" providerId="ADAL" clId="{F930AAF3-B3A9-4D0F-948F-B8297970493C}" dt="2021-05-08T04:28:56.522" v="5114"/>
          <ac:spMkLst>
            <pc:docMk/>
            <pc:sldMk cId="210577208" sldId="333"/>
            <ac:spMk id="36" creationId="{8E086404-25F8-4E76-85A8-6759ABC1CC24}"/>
          </ac:spMkLst>
        </pc:spChg>
        <pc:spChg chg="add del mod">
          <ac:chgData name="Hang Kam LEUNG" userId="65023b65-5da7-455c-8ba6-b9167c82e4c0" providerId="ADAL" clId="{F930AAF3-B3A9-4D0F-948F-B8297970493C}" dt="2021-05-08T04:28:56.522" v="5114"/>
          <ac:spMkLst>
            <pc:docMk/>
            <pc:sldMk cId="210577208" sldId="333"/>
            <ac:spMk id="37" creationId="{2644DD82-9386-4BE2-8B9B-C1EDA6706D52}"/>
          </ac:spMkLst>
        </pc:spChg>
        <pc:spChg chg="add mod">
          <ac:chgData name="Hang Kam LEUNG" userId="65023b65-5da7-455c-8ba6-b9167c82e4c0" providerId="ADAL" clId="{F930AAF3-B3A9-4D0F-948F-B8297970493C}" dt="2021-05-08T11:13:28.758" v="10757" actId="1035"/>
          <ac:spMkLst>
            <pc:docMk/>
            <pc:sldMk cId="210577208" sldId="333"/>
            <ac:spMk id="38" creationId="{BDBEFC8B-1B1A-4289-B101-250E4164BB19}"/>
          </ac:spMkLst>
        </pc:spChg>
        <pc:spChg chg="add mod">
          <ac:chgData name="Hang Kam LEUNG" userId="65023b65-5da7-455c-8ba6-b9167c82e4c0" providerId="ADAL" clId="{F930AAF3-B3A9-4D0F-948F-B8297970493C}" dt="2021-05-08T11:13:28.758" v="10757" actId="1035"/>
          <ac:spMkLst>
            <pc:docMk/>
            <pc:sldMk cId="210577208" sldId="333"/>
            <ac:spMk id="39" creationId="{21555FAB-62A8-4F3F-BBF8-CB7D24BABA04}"/>
          </ac:spMkLst>
        </pc:spChg>
        <pc:spChg chg="add mod">
          <ac:chgData name="Hang Kam LEUNG" userId="65023b65-5da7-455c-8ba6-b9167c82e4c0" providerId="ADAL" clId="{F930AAF3-B3A9-4D0F-948F-B8297970493C}" dt="2021-05-08T11:13:28.758" v="10757" actId="1035"/>
          <ac:spMkLst>
            <pc:docMk/>
            <pc:sldMk cId="210577208" sldId="333"/>
            <ac:spMk id="40" creationId="{BC554FD5-94B1-41BD-8E02-1A1AD5BF29C6}"/>
          </ac:spMkLst>
        </pc:spChg>
        <pc:spChg chg="add mod">
          <ac:chgData name="Hang Kam LEUNG" userId="65023b65-5da7-455c-8ba6-b9167c82e4c0" providerId="ADAL" clId="{F930AAF3-B3A9-4D0F-948F-B8297970493C}" dt="2021-05-08T11:13:28.758" v="10757" actId="1035"/>
          <ac:spMkLst>
            <pc:docMk/>
            <pc:sldMk cId="210577208" sldId="333"/>
            <ac:spMk id="41" creationId="{8FEF9E3E-7151-4AE3-945C-59725FC5725D}"/>
          </ac:spMkLst>
        </pc:spChg>
        <pc:spChg chg="add mod">
          <ac:chgData name="Hang Kam LEUNG" userId="65023b65-5da7-455c-8ba6-b9167c82e4c0" providerId="ADAL" clId="{F930AAF3-B3A9-4D0F-948F-B8297970493C}" dt="2021-05-08T11:13:28.758" v="10757" actId="1035"/>
          <ac:spMkLst>
            <pc:docMk/>
            <pc:sldMk cId="210577208" sldId="333"/>
            <ac:spMk id="42" creationId="{9B8E6C3F-3AE6-4FDB-A222-451FC40E865A}"/>
          </ac:spMkLst>
        </pc:spChg>
        <pc:spChg chg="add del mod">
          <ac:chgData name="Hang Kam LEUNG" userId="65023b65-5da7-455c-8ba6-b9167c82e4c0" providerId="ADAL" clId="{F930AAF3-B3A9-4D0F-948F-B8297970493C}" dt="2021-05-08T10:36:53.110" v="10541" actId="478"/>
          <ac:spMkLst>
            <pc:docMk/>
            <pc:sldMk cId="210577208" sldId="333"/>
            <ac:spMk id="43" creationId="{CD8EF53E-AA57-47FD-806E-3CC2B781AC2E}"/>
          </ac:spMkLst>
        </pc:spChg>
        <pc:spChg chg="add del mod">
          <ac:chgData name="Hang Kam LEUNG" userId="65023b65-5da7-455c-8ba6-b9167c82e4c0" providerId="ADAL" clId="{F930AAF3-B3A9-4D0F-948F-B8297970493C}" dt="2021-05-08T10:37:09.723" v="10547" actId="478"/>
          <ac:spMkLst>
            <pc:docMk/>
            <pc:sldMk cId="210577208" sldId="333"/>
            <ac:spMk id="44" creationId="{282609CD-6095-4340-89C2-543028958D10}"/>
          </ac:spMkLst>
        </pc:spChg>
        <pc:spChg chg="add del mod">
          <ac:chgData name="Hang Kam LEUNG" userId="65023b65-5da7-455c-8ba6-b9167c82e4c0" providerId="ADAL" clId="{F930AAF3-B3A9-4D0F-948F-B8297970493C}" dt="2021-05-08T10:35:32.786" v="10518"/>
          <ac:spMkLst>
            <pc:docMk/>
            <pc:sldMk cId="210577208" sldId="333"/>
            <ac:spMk id="45" creationId="{1C7CF19D-8A39-42F8-8127-C079C5E11C0A}"/>
          </ac:spMkLst>
        </pc:spChg>
        <pc:spChg chg="add del mod">
          <ac:chgData name="Hang Kam LEUNG" userId="65023b65-5da7-455c-8ba6-b9167c82e4c0" providerId="ADAL" clId="{F930AAF3-B3A9-4D0F-948F-B8297970493C}" dt="2021-05-08T10:37:31.290" v="10555" actId="478"/>
          <ac:spMkLst>
            <pc:docMk/>
            <pc:sldMk cId="210577208" sldId="333"/>
            <ac:spMk id="46" creationId="{84280657-B21E-445B-BC0E-74FDE2AE5C81}"/>
          </ac:spMkLst>
        </pc:spChg>
        <pc:spChg chg="add del mod">
          <ac:chgData name="Hang Kam LEUNG" userId="65023b65-5da7-455c-8ba6-b9167c82e4c0" providerId="ADAL" clId="{F930AAF3-B3A9-4D0F-948F-B8297970493C}" dt="2021-05-08T10:37:45.767" v="10560" actId="478"/>
          <ac:spMkLst>
            <pc:docMk/>
            <pc:sldMk cId="210577208" sldId="333"/>
            <ac:spMk id="47" creationId="{011B97B7-6819-4C9F-A0EF-5058F1532DA6}"/>
          </ac:spMkLst>
        </pc:spChg>
        <pc:spChg chg="add mod">
          <ac:chgData name="Hang Kam LEUNG" userId="65023b65-5da7-455c-8ba6-b9167c82e4c0" providerId="ADAL" clId="{F930AAF3-B3A9-4D0F-948F-B8297970493C}" dt="2021-05-08T11:13:28.758" v="10757" actId="1035"/>
          <ac:spMkLst>
            <pc:docMk/>
            <pc:sldMk cId="210577208" sldId="333"/>
            <ac:spMk id="48" creationId="{F3E569BD-B36F-4740-BD0A-6118BA8B2AFC}"/>
          </ac:spMkLst>
        </pc:spChg>
        <pc:spChg chg="add del mod">
          <ac:chgData name="Hang Kam LEUNG" userId="65023b65-5da7-455c-8ba6-b9167c82e4c0" providerId="ADAL" clId="{F930AAF3-B3A9-4D0F-948F-B8297970493C}" dt="2021-05-08T10:39:14.481" v="10598" actId="478"/>
          <ac:spMkLst>
            <pc:docMk/>
            <pc:sldMk cId="210577208" sldId="333"/>
            <ac:spMk id="49" creationId="{86C23655-9554-429B-97C0-BA606F05FC67}"/>
          </ac:spMkLst>
        </pc:spChg>
        <pc:spChg chg="add del mod">
          <ac:chgData name="Hang Kam LEUNG" userId="65023b65-5da7-455c-8ba6-b9167c82e4c0" providerId="ADAL" clId="{F930AAF3-B3A9-4D0F-948F-B8297970493C}" dt="2021-05-08T10:39:34.274" v="10606" actId="478"/>
          <ac:spMkLst>
            <pc:docMk/>
            <pc:sldMk cId="210577208" sldId="333"/>
            <ac:spMk id="50" creationId="{F599CA67-5F7D-4BEC-A456-C02B4046CFB0}"/>
          </ac:spMkLst>
        </pc:spChg>
        <pc:picChg chg="del mod">
          <ac:chgData name="Hang Kam LEUNG" userId="65023b65-5da7-455c-8ba6-b9167c82e4c0" providerId="ADAL" clId="{F930AAF3-B3A9-4D0F-948F-B8297970493C}" dt="2021-05-08T03:06:12.102" v="2074"/>
          <ac:picMkLst>
            <pc:docMk/>
            <pc:sldMk cId="210577208" sldId="333"/>
            <ac:picMk id="5" creationId="{97589F39-7A93-1240-A927-C2F8E93E9C0C}"/>
          </ac:picMkLst>
        </pc:picChg>
        <pc:cxnChg chg="add del mod">
          <ac:chgData name="Hang Kam LEUNG" userId="65023b65-5da7-455c-8ba6-b9167c82e4c0" providerId="ADAL" clId="{F930AAF3-B3A9-4D0F-948F-B8297970493C}" dt="2021-05-08T02:55:19.029" v="1845"/>
          <ac:cxnSpMkLst>
            <pc:docMk/>
            <pc:sldMk cId="210577208" sldId="333"/>
            <ac:cxnSpMk id="22" creationId="{EC95094E-6E22-4407-A8DD-15C64101C3B1}"/>
          </ac:cxnSpMkLst>
        </pc:cxnChg>
        <pc:cxnChg chg="add del mod">
          <ac:chgData name="Hang Kam LEUNG" userId="65023b65-5da7-455c-8ba6-b9167c82e4c0" providerId="ADAL" clId="{F930AAF3-B3A9-4D0F-948F-B8297970493C}" dt="2021-05-08T02:56:00.289" v="1849" actId="478"/>
          <ac:cxnSpMkLst>
            <pc:docMk/>
            <pc:sldMk cId="210577208" sldId="333"/>
            <ac:cxnSpMk id="24" creationId="{30F8445E-642C-431A-B364-18DA921C9669}"/>
          </ac:cxnSpMkLst>
        </pc:cxnChg>
      </pc:sldChg>
      <pc:sldChg chg="modSp add">
        <pc:chgData name="Hang Kam LEUNG" userId="65023b65-5da7-455c-8ba6-b9167c82e4c0" providerId="ADAL" clId="{F930AAF3-B3A9-4D0F-948F-B8297970493C}" dt="2021-05-08T09:05:18.651" v="9528" actId="20577"/>
        <pc:sldMkLst>
          <pc:docMk/>
          <pc:sldMk cId="3024877725" sldId="334"/>
        </pc:sldMkLst>
        <pc:spChg chg="mod">
          <ac:chgData name="Hang Kam LEUNG" userId="65023b65-5da7-455c-8ba6-b9167c82e4c0" providerId="ADAL" clId="{F930AAF3-B3A9-4D0F-948F-B8297970493C}" dt="2021-05-08T03:50:54.867" v="2557" actId="20577"/>
          <ac:spMkLst>
            <pc:docMk/>
            <pc:sldMk cId="3024877725" sldId="334"/>
            <ac:spMk id="2" creationId="{094C8A55-B0CE-1F4A-9E2F-97A687BBD172}"/>
          </ac:spMkLst>
        </pc:spChg>
        <pc:spChg chg="mod">
          <ac:chgData name="Hang Kam LEUNG" userId="65023b65-5da7-455c-8ba6-b9167c82e4c0" providerId="ADAL" clId="{F930AAF3-B3A9-4D0F-948F-B8297970493C}" dt="2021-05-08T09:05:18.651" v="9528" actId="20577"/>
          <ac:spMkLst>
            <pc:docMk/>
            <pc:sldMk cId="3024877725" sldId="334"/>
            <ac:spMk id="4" creationId="{AEB8F614-67CF-460B-93DF-116D0D3940A4}"/>
          </ac:spMkLst>
        </pc:spChg>
      </pc:sldChg>
      <pc:sldChg chg="add del">
        <pc:chgData name="Hang Kam LEUNG" userId="65023b65-5da7-455c-8ba6-b9167c82e4c0" providerId="ADAL" clId="{F930AAF3-B3A9-4D0F-948F-B8297970493C}" dt="2021-05-08T04:45:10.299" v="5617" actId="2696"/>
        <pc:sldMkLst>
          <pc:docMk/>
          <pc:sldMk cId="2349612964" sldId="335"/>
        </pc:sldMkLst>
      </pc:sldChg>
      <pc:sldChg chg="modSp add">
        <pc:chgData name="Hang Kam LEUNG" userId="65023b65-5da7-455c-8ba6-b9167c82e4c0" providerId="ADAL" clId="{F930AAF3-B3A9-4D0F-948F-B8297970493C}" dt="2021-05-08T09:05:00.396" v="9520" actId="12"/>
        <pc:sldMkLst>
          <pc:docMk/>
          <pc:sldMk cId="154271936" sldId="337"/>
        </pc:sldMkLst>
        <pc:spChg chg="mod">
          <ac:chgData name="Hang Kam LEUNG" userId="65023b65-5da7-455c-8ba6-b9167c82e4c0" providerId="ADAL" clId="{F930AAF3-B3A9-4D0F-948F-B8297970493C}" dt="2021-05-08T09:05:00.396" v="9520" actId="12"/>
          <ac:spMkLst>
            <pc:docMk/>
            <pc:sldMk cId="154271936" sldId="337"/>
            <ac:spMk id="4" creationId="{AEB8F614-67CF-460B-93DF-116D0D3940A4}"/>
          </ac:spMkLst>
        </pc:spChg>
      </pc:sldChg>
      <pc:sldChg chg="modSp add modNotesTx">
        <pc:chgData name="Hang Kam LEUNG" userId="65023b65-5da7-455c-8ba6-b9167c82e4c0" providerId="ADAL" clId="{F930AAF3-B3A9-4D0F-948F-B8297970493C}" dt="2021-05-09T15:35:26.149" v="12840" actId="20577"/>
        <pc:sldMkLst>
          <pc:docMk/>
          <pc:sldMk cId="3071186012" sldId="338"/>
        </pc:sldMkLst>
        <pc:spChg chg="mod">
          <ac:chgData name="Hang Kam LEUNG" userId="65023b65-5da7-455c-8ba6-b9167c82e4c0" providerId="ADAL" clId="{F930AAF3-B3A9-4D0F-948F-B8297970493C}" dt="2021-05-08T08:54:11.984" v="9285" actId="12"/>
          <ac:spMkLst>
            <pc:docMk/>
            <pc:sldMk cId="3071186012" sldId="338"/>
            <ac:spMk id="4" creationId="{AEB8F614-67CF-460B-93DF-116D0D3940A4}"/>
          </ac:spMkLst>
        </pc:spChg>
      </pc:sldChg>
      <pc:sldChg chg="modSp add modNotesTx">
        <pc:chgData name="Hang Kam LEUNG" userId="65023b65-5da7-455c-8ba6-b9167c82e4c0" providerId="ADAL" clId="{F930AAF3-B3A9-4D0F-948F-B8297970493C}" dt="2021-05-09T15:35:34.332" v="12848" actId="20577"/>
        <pc:sldMkLst>
          <pc:docMk/>
          <pc:sldMk cId="1683457126" sldId="339"/>
        </pc:sldMkLst>
        <pc:spChg chg="mod">
          <ac:chgData name="Hang Kam LEUNG" userId="65023b65-5da7-455c-8ba6-b9167c82e4c0" providerId="ADAL" clId="{F930AAF3-B3A9-4D0F-948F-B8297970493C}" dt="2021-05-08T09:04:49.847" v="9518" actId="20577"/>
          <ac:spMkLst>
            <pc:docMk/>
            <pc:sldMk cId="1683457126" sldId="339"/>
            <ac:spMk id="4" creationId="{AEB8F614-67CF-460B-93DF-116D0D3940A4}"/>
          </ac:spMkLst>
        </pc:spChg>
      </pc:sldChg>
      <pc:sldChg chg="addSp delSp modSp add modNotesTx">
        <pc:chgData name="Hang Kam LEUNG" userId="65023b65-5da7-455c-8ba6-b9167c82e4c0" providerId="ADAL" clId="{F930AAF3-B3A9-4D0F-948F-B8297970493C}" dt="2021-05-09T15:35:18.318" v="12832" actId="20577"/>
        <pc:sldMkLst>
          <pc:docMk/>
          <pc:sldMk cId="2902959011" sldId="340"/>
        </pc:sldMkLst>
        <pc:spChg chg="mod">
          <ac:chgData name="Hang Kam LEUNG" userId="65023b65-5da7-455c-8ba6-b9167c82e4c0" providerId="ADAL" clId="{F930AAF3-B3A9-4D0F-948F-B8297970493C}" dt="2021-05-09T05:16:43.006" v="10854" actId="20577"/>
          <ac:spMkLst>
            <pc:docMk/>
            <pc:sldMk cId="2902959011" sldId="340"/>
            <ac:spMk id="4" creationId="{AEB8F614-67CF-460B-93DF-116D0D3940A4}"/>
          </ac:spMkLst>
        </pc:spChg>
        <pc:spChg chg="add del">
          <ac:chgData name="Hang Kam LEUNG" userId="65023b65-5da7-455c-8ba6-b9167c82e4c0" providerId="ADAL" clId="{F930AAF3-B3A9-4D0F-948F-B8297970493C}" dt="2021-05-08T04:34:40.586" v="5206"/>
          <ac:spMkLst>
            <pc:docMk/>
            <pc:sldMk cId="2902959011" sldId="340"/>
            <ac:spMk id="5" creationId="{E234CF58-B1A5-4F49-8A8A-91E592ACF723}"/>
          </ac:spMkLst>
        </pc:spChg>
        <pc:spChg chg="add del">
          <ac:chgData name="Hang Kam LEUNG" userId="65023b65-5da7-455c-8ba6-b9167c82e4c0" providerId="ADAL" clId="{F930AAF3-B3A9-4D0F-948F-B8297970493C}" dt="2021-05-08T04:34:40.586" v="5206"/>
          <ac:spMkLst>
            <pc:docMk/>
            <pc:sldMk cId="2902959011" sldId="340"/>
            <ac:spMk id="6" creationId="{17786895-909E-48FD-9E9E-C7FDFE2DFC58}"/>
          </ac:spMkLst>
        </pc:spChg>
        <pc:spChg chg="add del">
          <ac:chgData name="Hang Kam LEUNG" userId="65023b65-5da7-455c-8ba6-b9167c82e4c0" providerId="ADAL" clId="{F930AAF3-B3A9-4D0F-948F-B8297970493C}" dt="2021-05-08T04:34:40.586" v="5206"/>
          <ac:spMkLst>
            <pc:docMk/>
            <pc:sldMk cId="2902959011" sldId="340"/>
            <ac:spMk id="7" creationId="{5F028FF1-FBC9-4643-BEB7-0BDA16E07660}"/>
          </ac:spMkLst>
        </pc:spChg>
        <pc:spChg chg="add del">
          <ac:chgData name="Hang Kam LEUNG" userId="65023b65-5da7-455c-8ba6-b9167c82e4c0" providerId="ADAL" clId="{F930AAF3-B3A9-4D0F-948F-B8297970493C}" dt="2021-05-08T04:34:40.586" v="5206"/>
          <ac:spMkLst>
            <pc:docMk/>
            <pc:sldMk cId="2902959011" sldId="340"/>
            <ac:spMk id="8" creationId="{38C1C46E-AE5B-4B1D-8C49-E39DE4AE8D49}"/>
          </ac:spMkLst>
        </pc:spChg>
        <pc:spChg chg="add del">
          <ac:chgData name="Hang Kam LEUNG" userId="65023b65-5da7-455c-8ba6-b9167c82e4c0" providerId="ADAL" clId="{F930AAF3-B3A9-4D0F-948F-B8297970493C}" dt="2021-05-08T04:34:40.586" v="5206"/>
          <ac:spMkLst>
            <pc:docMk/>
            <pc:sldMk cId="2902959011" sldId="340"/>
            <ac:spMk id="9" creationId="{3B95EBA9-E7E2-4CF0-94A9-04996D9E7A10}"/>
          </ac:spMkLst>
        </pc:spChg>
        <pc:spChg chg="add del">
          <ac:chgData name="Hang Kam LEUNG" userId="65023b65-5da7-455c-8ba6-b9167c82e4c0" providerId="ADAL" clId="{F930AAF3-B3A9-4D0F-948F-B8297970493C}" dt="2021-05-08T04:34:40.586" v="5206"/>
          <ac:spMkLst>
            <pc:docMk/>
            <pc:sldMk cId="2902959011" sldId="340"/>
            <ac:spMk id="10" creationId="{0963851B-B11A-486D-A673-C83B24AD1BE7}"/>
          </ac:spMkLst>
        </pc:spChg>
        <pc:spChg chg="add del">
          <ac:chgData name="Hang Kam LEUNG" userId="65023b65-5da7-455c-8ba6-b9167c82e4c0" providerId="ADAL" clId="{F930AAF3-B3A9-4D0F-948F-B8297970493C}" dt="2021-05-08T04:34:40.586" v="5206"/>
          <ac:spMkLst>
            <pc:docMk/>
            <pc:sldMk cId="2902959011" sldId="340"/>
            <ac:spMk id="11" creationId="{A637269E-E0F8-4964-984C-CFD624397634}"/>
          </ac:spMkLst>
        </pc:spChg>
        <pc:spChg chg="add del">
          <ac:chgData name="Hang Kam LEUNG" userId="65023b65-5da7-455c-8ba6-b9167c82e4c0" providerId="ADAL" clId="{F930AAF3-B3A9-4D0F-948F-B8297970493C}" dt="2021-05-08T04:34:40.586" v="5206"/>
          <ac:spMkLst>
            <pc:docMk/>
            <pc:sldMk cId="2902959011" sldId="340"/>
            <ac:spMk id="12" creationId="{3F7DF20B-642F-468D-A946-732A152D7333}"/>
          </ac:spMkLst>
        </pc:spChg>
        <pc:spChg chg="add del">
          <ac:chgData name="Hang Kam LEUNG" userId="65023b65-5da7-455c-8ba6-b9167c82e4c0" providerId="ADAL" clId="{F930AAF3-B3A9-4D0F-948F-B8297970493C}" dt="2021-05-08T04:34:40.586" v="5206"/>
          <ac:spMkLst>
            <pc:docMk/>
            <pc:sldMk cId="2902959011" sldId="340"/>
            <ac:spMk id="13" creationId="{0736DDA3-2DD2-472F-899D-C6A3FA5FE243}"/>
          </ac:spMkLst>
        </pc:spChg>
        <pc:spChg chg="add del">
          <ac:chgData name="Hang Kam LEUNG" userId="65023b65-5da7-455c-8ba6-b9167c82e4c0" providerId="ADAL" clId="{F930AAF3-B3A9-4D0F-948F-B8297970493C}" dt="2021-05-08T04:34:40.586" v="5206"/>
          <ac:spMkLst>
            <pc:docMk/>
            <pc:sldMk cId="2902959011" sldId="340"/>
            <ac:spMk id="14" creationId="{A7B43F95-56A1-40D5-B1F3-6BCC693D2A2D}"/>
          </ac:spMkLst>
        </pc:spChg>
        <pc:spChg chg="add del">
          <ac:chgData name="Hang Kam LEUNG" userId="65023b65-5da7-455c-8ba6-b9167c82e4c0" providerId="ADAL" clId="{F930AAF3-B3A9-4D0F-948F-B8297970493C}" dt="2021-05-08T04:34:40.586" v="5206"/>
          <ac:spMkLst>
            <pc:docMk/>
            <pc:sldMk cId="2902959011" sldId="340"/>
            <ac:spMk id="15" creationId="{6551700D-C215-42B5-9E7A-C894B48E7109}"/>
          </ac:spMkLst>
        </pc:spChg>
        <pc:spChg chg="add del">
          <ac:chgData name="Hang Kam LEUNG" userId="65023b65-5da7-455c-8ba6-b9167c82e4c0" providerId="ADAL" clId="{F930AAF3-B3A9-4D0F-948F-B8297970493C}" dt="2021-05-08T04:34:40.586" v="5206"/>
          <ac:spMkLst>
            <pc:docMk/>
            <pc:sldMk cId="2902959011" sldId="340"/>
            <ac:spMk id="16" creationId="{A8264F74-2BB9-4EFB-979C-6AD7E5E552B1}"/>
          </ac:spMkLst>
        </pc:spChg>
        <pc:spChg chg="add del">
          <ac:chgData name="Hang Kam LEUNG" userId="65023b65-5da7-455c-8ba6-b9167c82e4c0" providerId="ADAL" clId="{F930AAF3-B3A9-4D0F-948F-B8297970493C}" dt="2021-05-08T04:34:40.586" v="5206"/>
          <ac:spMkLst>
            <pc:docMk/>
            <pc:sldMk cId="2902959011" sldId="340"/>
            <ac:spMk id="17" creationId="{B58D1860-D603-4030-9454-C84E2AD7EBFD}"/>
          </ac:spMkLst>
        </pc:spChg>
      </pc:sldChg>
      <pc:sldChg chg="add del">
        <pc:chgData name="Hang Kam LEUNG" userId="65023b65-5da7-455c-8ba6-b9167c82e4c0" providerId="ADAL" clId="{F930AAF3-B3A9-4D0F-948F-B8297970493C}" dt="2021-05-08T04:35:35.182" v="5208"/>
        <pc:sldMkLst>
          <pc:docMk/>
          <pc:sldMk cId="2062671086" sldId="341"/>
        </pc:sldMkLst>
      </pc:sldChg>
      <pc:sldChg chg="modSp add modNotesTx">
        <pc:chgData name="Hang Kam LEUNG" userId="65023b65-5da7-455c-8ba6-b9167c82e4c0" providerId="ADAL" clId="{F930AAF3-B3A9-4D0F-948F-B8297970493C}" dt="2021-05-09T15:35:11.937" v="12824" actId="20577"/>
        <pc:sldMkLst>
          <pc:docMk/>
          <pc:sldMk cId="2687742344" sldId="341"/>
        </pc:sldMkLst>
        <pc:spChg chg="mod">
          <ac:chgData name="Hang Kam LEUNG" userId="65023b65-5da7-455c-8ba6-b9167c82e4c0" providerId="ADAL" clId="{F930AAF3-B3A9-4D0F-948F-B8297970493C}" dt="2021-05-08T09:24:19.696" v="9856" actId="12"/>
          <ac:spMkLst>
            <pc:docMk/>
            <pc:sldMk cId="2687742344" sldId="341"/>
            <ac:spMk id="4" creationId="{AEB8F614-67CF-460B-93DF-116D0D3940A4}"/>
          </ac:spMkLst>
        </pc:spChg>
      </pc:sldChg>
      <pc:sldChg chg="addSp delSp modSp add ord modNotesTx">
        <pc:chgData name="Hang Kam LEUNG" userId="65023b65-5da7-455c-8ba6-b9167c82e4c0" providerId="ADAL" clId="{F930AAF3-B3A9-4D0F-948F-B8297970493C}" dt="2021-05-09T15:35:05.591" v="12816" actId="20577"/>
        <pc:sldMkLst>
          <pc:docMk/>
          <pc:sldMk cId="2169773989" sldId="342"/>
        </pc:sldMkLst>
        <pc:spChg chg="add del">
          <ac:chgData name="Hang Kam LEUNG" userId="65023b65-5da7-455c-8ba6-b9167c82e4c0" providerId="ADAL" clId="{F930AAF3-B3A9-4D0F-948F-B8297970493C}" dt="2021-05-08T04:45:37.625" v="5621"/>
          <ac:spMkLst>
            <pc:docMk/>
            <pc:sldMk cId="2169773989" sldId="342"/>
            <ac:spMk id="3" creationId="{514CD0E3-92FE-4E07-8069-9E209A8928A4}"/>
          </ac:spMkLst>
        </pc:spChg>
        <pc:spChg chg="mod">
          <ac:chgData name="Hang Kam LEUNG" userId="65023b65-5da7-455c-8ba6-b9167c82e4c0" providerId="ADAL" clId="{F930AAF3-B3A9-4D0F-948F-B8297970493C}" dt="2021-05-08T11:30:44.968" v="10773" actId="20577"/>
          <ac:spMkLst>
            <pc:docMk/>
            <pc:sldMk cId="2169773989" sldId="342"/>
            <ac:spMk id="4" creationId="{AEB8F614-67CF-460B-93DF-116D0D3940A4}"/>
          </ac:spMkLst>
        </pc:spChg>
      </pc:sldChg>
      <pc:sldChg chg="add del">
        <pc:chgData name="Hang Kam LEUNG" userId="65023b65-5da7-455c-8ba6-b9167c82e4c0" providerId="ADAL" clId="{F930AAF3-B3A9-4D0F-948F-B8297970493C}" dt="2021-05-08T04:45:33.538" v="5619" actId="2696"/>
        <pc:sldMkLst>
          <pc:docMk/>
          <pc:sldMk cId="1666376320" sldId="343"/>
        </pc:sldMkLst>
      </pc:sldChg>
      <pc:sldChg chg="modSp add del">
        <pc:chgData name="Hang Kam LEUNG" userId="65023b65-5da7-455c-8ba6-b9167c82e4c0" providerId="ADAL" clId="{F930AAF3-B3A9-4D0F-948F-B8297970493C}" dt="2021-05-08T08:27:55.691" v="8978" actId="2696"/>
        <pc:sldMkLst>
          <pc:docMk/>
          <pc:sldMk cId="3698065628" sldId="343"/>
        </pc:sldMkLst>
        <pc:spChg chg="mod">
          <ac:chgData name="Hang Kam LEUNG" userId="65023b65-5da7-455c-8ba6-b9167c82e4c0" providerId="ADAL" clId="{F930AAF3-B3A9-4D0F-948F-B8297970493C}" dt="2021-05-08T04:59:14.302" v="6267" actId="20577"/>
          <ac:spMkLst>
            <pc:docMk/>
            <pc:sldMk cId="3698065628" sldId="343"/>
            <ac:spMk id="4" creationId="{AEB8F614-67CF-460B-93DF-116D0D3940A4}"/>
          </ac:spMkLst>
        </pc:spChg>
      </pc:sldChg>
      <pc:sldChg chg="modSp add ord modNotesTx">
        <pc:chgData name="Hang Kam LEUNG" userId="65023b65-5da7-455c-8ba6-b9167c82e4c0" providerId="ADAL" clId="{F930AAF3-B3A9-4D0F-948F-B8297970493C}" dt="2021-05-09T15:34:51.664" v="12800" actId="20577"/>
        <pc:sldMkLst>
          <pc:docMk/>
          <pc:sldMk cId="645843516" sldId="347"/>
        </pc:sldMkLst>
        <pc:spChg chg="mod">
          <ac:chgData name="Hang Kam LEUNG" userId="65023b65-5da7-455c-8ba6-b9167c82e4c0" providerId="ADAL" clId="{F930AAF3-B3A9-4D0F-948F-B8297970493C}" dt="2021-05-09T07:33:55.969" v="11664" actId="20577"/>
          <ac:spMkLst>
            <pc:docMk/>
            <pc:sldMk cId="645843516" sldId="347"/>
            <ac:spMk id="4" creationId="{84C51BFC-42A6-4006-BF85-A9B75ED84EFE}"/>
          </ac:spMkLst>
        </pc:spChg>
      </pc:sldChg>
      <pc:sldChg chg="modSp add ord modNotesTx">
        <pc:chgData name="Hang Kam LEUNG" userId="65023b65-5da7-455c-8ba6-b9167c82e4c0" providerId="ADAL" clId="{F930AAF3-B3A9-4D0F-948F-B8297970493C}" dt="2021-05-09T15:34:58.286" v="12808" actId="20577"/>
        <pc:sldMkLst>
          <pc:docMk/>
          <pc:sldMk cId="1057350565" sldId="348"/>
        </pc:sldMkLst>
        <pc:spChg chg="mod">
          <ac:chgData name="Hang Kam LEUNG" userId="65023b65-5da7-455c-8ba6-b9167c82e4c0" providerId="ADAL" clId="{F930AAF3-B3A9-4D0F-948F-B8297970493C}" dt="2021-05-09T07:32:58.054" v="11653" actId="20577"/>
          <ac:spMkLst>
            <pc:docMk/>
            <pc:sldMk cId="1057350565" sldId="348"/>
            <ac:spMk id="4" creationId="{84C51BFC-42A6-4006-BF85-A9B75ED84EFE}"/>
          </ac:spMkLst>
        </pc:spChg>
      </pc:sldChg>
      <pc:sldChg chg="add del">
        <pc:chgData name="Hang Kam LEUNG" userId="65023b65-5da7-455c-8ba6-b9167c82e4c0" providerId="ADAL" clId="{F930AAF3-B3A9-4D0F-948F-B8297970493C}" dt="2021-05-08T07:58:18.010" v="6938"/>
        <pc:sldMkLst>
          <pc:docMk/>
          <pc:sldMk cId="1910283036" sldId="348"/>
        </pc:sldMkLst>
      </pc:sldChg>
      <pc:sldChg chg="modSp add ord modNotesTx">
        <pc:chgData name="Hang Kam LEUNG" userId="65023b65-5da7-455c-8ba6-b9167c82e4c0" providerId="ADAL" clId="{F930AAF3-B3A9-4D0F-948F-B8297970493C}" dt="2021-05-09T15:34:37.729" v="12792" actId="20577"/>
        <pc:sldMkLst>
          <pc:docMk/>
          <pc:sldMk cId="166083195" sldId="349"/>
        </pc:sldMkLst>
        <pc:spChg chg="mod">
          <ac:chgData name="Hang Kam LEUNG" userId="65023b65-5da7-455c-8ba6-b9167c82e4c0" providerId="ADAL" clId="{F930AAF3-B3A9-4D0F-948F-B8297970493C}" dt="2021-05-09T07:35:19.416" v="11689" actId="207"/>
          <ac:spMkLst>
            <pc:docMk/>
            <pc:sldMk cId="166083195" sldId="349"/>
            <ac:spMk id="2" creationId="{2752151E-F748-2049-BDE7-F94B79F6951D}"/>
          </ac:spMkLst>
        </pc:spChg>
        <pc:spChg chg="mod">
          <ac:chgData name="Hang Kam LEUNG" userId="65023b65-5da7-455c-8ba6-b9167c82e4c0" providerId="ADAL" clId="{F930AAF3-B3A9-4D0F-948F-B8297970493C}" dt="2021-05-09T07:37:49.580" v="11758"/>
          <ac:spMkLst>
            <pc:docMk/>
            <pc:sldMk cId="166083195" sldId="349"/>
            <ac:spMk id="4" creationId="{84C51BFC-42A6-4006-BF85-A9B75ED84EFE}"/>
          </ac:spMkLst>
        </pc:spChg>
      </pc:sldChg>
      <pc:sldChg chg="add del ord">
        <pc:chgData name="Hang Kam LEUNG" userId="65023b65-5da7-455c-8ba6-b9167c82e4c0" providerId="ADAL" clId="{F930AAF3-B3A9-4D0F-948F-B8297970493C}" dt="2021-05-08T08:27:51.989" v="8977" actId="2696"/>
        <pc:sldMkLst>
          <pc:docMk/>
          <pc:sldMk cId="222845570" sldId="350"/>
        </pc:sldMkLst>
      </pc:sldChg>
      <pc:sldChg chg="delSp add del">
        <pc:chgData name="Hang Kam LEUNG" userId="65023b65-5da7-455c-8ba6-b9167c82e4c0" providerId="ADAL" clId="{F930AAF3-B3A9-4D0F-948F-B8297970493C}" dt="2021-05-08T09:57:53.090" v="9930" actId="2696"/>
        <pc:sldMkLst>
          <pc:docMk/>
          <pc:sldMk cId="2630154098" sldId="350"/>
        </pc:sldMkLst>
        <pc:picChg chg="del">
          <ac:chgData name="Hang Kam LEUNG" userId="65023b65-5da7-455c-8ba6-b9167c82e4c0" providerId="ADAL" clId="{F930AAF3-B3A9-4D0F-948F-B8297970493C}" dt="2021-05-08T09:57:41.070" v="9929" actId="478"/>
          <ac:picMkLst>
            <pc:docMk/>
            <pc:sldMk cId="2630154098" sldId="350"/>
            <ac:picMk id="6" creationId="{0C4DAA91-AAD8-7D4D-A925-5DB98E87D976}"/>
          </ac:picMkLst>
        </pc:picChg>
      </pc:sldChg>
      <pc:sldChg chg="add">
        <pc:chgData name="Hang Kam LEUNG" userId="65023b65-5da7-455c-8ba6-b9167c82e4c0" providerId="ADAL" clId="{F930AAF3-B3A9-4D0F-948F-B8297970493C}" dt="2021-05-08T09:27:23.396" v="9892"/>
        <pc:sldMkLst>
          <pc:docMk/>
          <pc:sldMk cId="2701432035" sldId="350"/>
        </pc:sldMkLst>
      </pc:sldChg>
      <pc:sldChg chg="addSp delSp modSp add">
        <pc:chgData name="Hang Kam LEUNG" userId="65023b65-5da7-455c-8ba6-b9167c82e4c0" providerId="ADAL" clId="{F930AAF3-B3A9-4D0F-948F-B8297970493C}" dt="2021-05-09T07:40:02.414" v="11768" actId="1076"/>
        <pc:sldMkLst>
          <pc:docMk/>
          <pc:sldMk cId="3601690249" sldId="350"/>
        </pc:sldMkLst>
        <pc:spChg chg="mod">
          <ac:chgData name="Hang Kam LEUNG" userId="65023b65-5da7-455c-8ba6-b9167c82e4c0" providerId="ADAL" clId="{F930AAF3-B3A9-4D0F-948F-B8297970493C}" dt="2021-05-08T10:20:20.789" v="10391"/>
          <ac:spMkLst>
            <pc:docMk/>
            <pc:sldMk cId="3601690249" sldId="350"/>
            <ac:spMk id="2" creationId="{0197883B-88F6-9D4B-A9CA-3071D5A79102}"/>
          </ac:spMkLst>
        </pc:spChg>
        <pc:spChg chg="add mod">
          <ac:chgData name="Hang Kam LEUNG" userId="65023b65-5da7-455c-8ba6-b9167c82e4c0" providerId="ADAL" clId="{F930AAF3-B3A9-4D0F-948F-B8297970493C}" dt="2021-05-08T10:21:02.645" v="10435" actId="14100"/>
          <ac:spMkLst>
            <pc:docMk/>
            <pc:sldMk cId="3601690249" sldId="350"/>
            <ac:spMk id="3" creationId="{D50A5680-0DA1-4E9C-8FF7-BA38BEC84154}"/>
          </ac:spMkLst>
        </pc:spChg>
        <pc:spChg chg="add del mod">
          <ac:chgData name="Hang Kam LEUNG" userId="65023b65-5da7-455c-8ba6-b9167c82e4c0" providerId="ADAL" clId="{F930AAF3-B3A9-4D0F-948F-B8297970493C}" dt="2021-05-08T10:34:33.170" v="10506" actId="478"/>
          <ac:spMkLst>
            <pc:docMk/>
            <pc:sldMk cId="3601690249" sldId="350"/>
            <ac:spMk id="4" creationId="{85D7D297-0AE2-43C8-AA79-FFFDDD92C018}"/>
          </ac:spMkLst>
        </pc:spChg>
        <pc:spChg chg="add del mod">
          <ac:chgData name="Hang Kam LEUNG" userId="65023b65-5da7-455c-8ba6-b9167c82e4c0" providerId="ADAL" clId="{F930AAF3-B3A9-4D0F-948F-B8297970493C}" dt="2021-05-08T10:15:13.283" v="10314" actId="11529"/>
          <ac:spMkLst>
            <pc:docMk/>
            <pc:sldMk cId="3601690249" sldId="350"/>
            <ac:spMk id="5" creationId="{6F0756CE-A8C3-44FE-BA58-6ACD3A8DA5DB}"/>
          </ac:spMkLst>
        </pc:spChg>
        <pc:spChg chg="add mod">
          <ac:chgData name="Hang Kam LEUNG" userId="65023b65-5da7-455c-8ba6-b9167c82e4c0" providerId="ADAL" clId="{F930AAF3-B3A9-4D0F-948F-B8297970493C}" dt="2021-05-08T10:21:35.781" v="10442" actId="14100"/>
          <ac:spMkLst>
            <pc:docMk/>
            <pc:sldMk cId="3601690249" sldId="350"/>
            <ac:spMk id="6" creationId="{2362BE9C-F824-46EE-ADAC-75E0979886F4}"/>
          </ac:spMkLst>
        </pc:spChg>
        <pc:spChg chg="add del">
          <ac:chgData name="Hang Kam LEUNG" userId="65023b65-5da7-455c-8ba6-b9167c82e4c0" providerId="ADAL" clId="{F930AAF3-B3A9-4D0F-948F-B8297970493C}" dt="2021-05-08T09:58:30.904" v="9934" actId="478"/>
          <ac:spMkLst>
            <pc:docMk/>
            <pc:sldMk cId="3601690249" sldId="350"/>
            <ac:spMk id="8" creationId="{399B40E9-B567-7C40-88F7-4ADF2BCD7C28}"/>
          </ac:spMkLst>
        </pc:spChg>
        <pc:spChg chg="add del">
          <ac:chgData name="Hang Kam LEUNG" userId="65023b65-5da7-455c-8ba6-b9167c82e4c0" providerId="ADAL" clId="{F930AAF3-B3A9-4D0F-948F-B8297970493C}" dt="2021-05-08T09:58:30.904" v="9934" actId="478"/>
          <ac:spMkLst>
            <pc:docMk/>
            <pc:sldMk cId="3601690249" sldId="350"/>
            <ac:spMk id="10" creationId="{6874DD01-05FC-3546-8C02-54E55E8547B4}"/>
          </ac:spMkLst>
        </pc:spChg>
        <pc:spChg chg="add mod">
          <ac:chgData name="Hang Kam LEUNG" userId="65023b65-5da7-455c-8ba6-b9167c82e4c0" providerId="ADAL" clId="{F930AAF3-B3A9-4D0F-948F-B8297970493C}" dt="2021-05-08T10:21:11.086" v="10436" actId="14100"/>
          <ac:spMkLst>
            <pc:docMk/>
            <pc:sldMk cId="3601690249" sldId="350"/>
            <ac:spMk id="11" creationId="{454286A5-6E88-4A68-BBE8-0A9987FBA1CE}"/>
          </ac:spMkLst>
        </pc:spChg>
        <pc:spChg chg="add del mod">
          <ac:chgData name="Hang Kam LEUNG" userId="65023b65-5da7-455c-8ba6-b9167c82e4c0" providerId="ADAL" clId="{F930AAF3-B3A9-4D0F-948F-B8297970493C}" dt="2021-05-08T10:34:34.389" v="10507" actId="478"/>
          <ac:spMkLst>
            <pc:docMk/>
            <pc:sldMk cId="3601690249" sldId="350"/>
            <ac:spMk id="13" creationId="{F10F6A1D-C08A-4ED6-A223-72F1CC37CE04}"/>
          </ac:spMkLst>
        </pc:spChg>
        <pc:spChg chg="del">
          <ac:chgData name="Hang Kam LEUNG" userId="65023b65-5da7-455c-8ba6-b9167c82e4c0" providerId="ADAL" clId="{F930AAF3-B3A9-4D0F-948F-B8297970493C}" dt="2021-05-08T09:58:30.904" v="9934" actId="478"/>
          <ac:spMkLst>
            <pc:docMk/>
            <pc:sldMk cId="3601690249" sldId="350"/>
            <ac:spMk id="14" creationId="{8040F63F-94FB-AB40-BEDB-D2B39BDFA916}"/>
          </ac:spMkLst>
        </pc:spChg>
        <pc:spChg chg="add del mod">
          <ac:chgData name="Hang Kam LEUNG" userId="65023b65-5da7-455c-8ba6-b9167c82e4c0" providerId="ADAL" clId="{F930AAF3-B3A9-4D0F-948F-B8297970493C}" dt="2021-05-08T10:21:21.669" v="10439" actId="1076"/>
          <ac:spMkLst>
            <pc:docMk/>
            <pc:sldMk cId="3601690249" sldId="350"/>
            <ac:spMk id="15" creationId="{A0EBE437-28B6-4BAA-A1F5-19BE9282D4C2}"/>
          </ac:spMkLst>
        </pc:spChg>
        <pc:spChg chg="add mod">
          <ac:chgData name="Hang Kam LEUNG" userId="65023b65-5da7-455c-8ba6-b9167c82e4c0" providerId="ADAL" clId="{F930AAF3-B3A9-4D0F-948F-B8297970493C}" dt="2021-05-08T10:21:52.332" v="10449" actId="1076"/>
          <ac:spMkLst>
            <pc:docMk/>
            <pc:sldMk cId="3601690249" sldId="350"/>
            <ac:spMk id="16" creationId="{50DAFE35-EA24-4BE5-9558-2E47A6B5D42A}"/>
          </ac:spMkLst>
        </pc:spChg>
        <pc:spChg chg="add del mod">
          <ac:chgData name="Hang Kam LEUNG" userId="65023b65-5da7-455c-8ba6-b9167c82e4c0" providerId="ADAL" clId="{F930AAF3-B3A9-4D0F-948F-B8297970493C}" dt="2021-05-08T10:16:23.466" v="10323" actId="478"/>
          <ac:spMkLst>
            <pc:docMk/>
            <pc:sldMk cId="3601690249" sldId="350"/>
            <ac:spMk id="17" creationId="{2BE0E40D-C147-49BE-B97B-E913C82FE297}"/>
          </ac:spMkLst>
        </pc:spChg>
        <pc:spChg chg="add del mod">
          <ac:chgData name="Hang Kam LEUNG" userId="65023b65-5da7-455c-8ba6-b9167c82e4c0" providerId="ADAL" clId="{F930AAF3-B3A9-4D0F-948F-B8297970493C}" dt="2021-05-08T10:34:31.431" v="10504" actId="478"/>
          <ac:spMkLst>
            <pc:docMk/>
            <pc:sldMk cId="3601690249" sldId="350"/>
            <ac:spMk id="18" creationId="{77F531B1-C69A-43A1-9E8B-8A4F837C0794}"/>
          </ac:spMkLst>
        </pc:spChg>
        <pc:spChg chg="add mod">
          <ac:chgData name="Hang Kam LEUNG" userId="65023b65-5da7-455c-8ba6-b9167c82e4c0" providerId="ADAL" clId="{F930AAF3-B3A9-4D0F-948F-B8297970493C}" dt="2021-05-08T10:20:35.438" v="10434" actId="1036"/>
          <ac:spMkLst>
            <pc:docMk/>
            <pc:sldMk cId="3601690249" sldId="350"/>
            <ac:spMk id="19" creationId="{B44E6BA7-CF0B-4266-8014-70BC52733561}"/>
          </ac:spMkLst>
        </pc:spChg>
        <pc:spChg chg="add del mod">
          <ac:chgData name="Hang Kam LEUNG" userId="65023b65-5da7-455c-8ba6-b9167c82e4c0" providerId="ADAL" clId="{F930AAF3-B3A9-4D0F-948F-B8297970493C}" dt="2021-05-08T10:06:58.123" v="10184"/>
          <ac:spMkLst>
            <pc:docMk/>
            <pc:sldMk cId="3601690249" sldId="350"/>
            <ac:spMk id="20" creationId="{9C21762E-BE48-47A1-BD3C-730736D61985}"/>
          </ac:spMkLst>
        </pc:spChg>
        <pc:spChg chg="add del mod">
          <ac:chgData name="Hang Kam LEUNG" userId="65023b65-5da7-455c-8ba6-b9167c82e4c0" providerId="ADAL" clId="{F930AAF3-B3A9-4D0F-948F-B8297970493C}" dt="2021-05-08T10:16:45.905" v="10331" actId="478"/>
          <ac:spMkLst>
            <pc:docMk/>
            <pc:sldMk cId="3601690249" sldId="350"/>
            <ac:spMk id="21" creationId="{1FB8BDA6-9295-4916-8E0F-CDFE5D36CAA7}"/>
          </ac:spMkLst>
        </pc:spChg>
        <pc:spChg chg="add del mod">
          <ac:chgData name="Hang Kam LEUNG" userId="65023b65-5da7-455c-8ba6-b9167c82e4c0" providerId="ADAL" clId="{F930AAF3-B3A9-4D0F-948F-B8297970493C}" dt="2021-05-08T10:17:54.671" v="10359" actId="478"/>
          <ac:spMkLst>
            <pc:docMk/>
            <pc:sldMk cId="3601690249" sldId="350"/>
            <ac:spMk id="22" creationId="{E1ED1B92-1AF8-48A5-8434-E6085BC716F7}"/>
          </ac:spMkLst>
        </pc:spChg>
        <pc:spChg chg="add del mod">
          <ac:chgData name="Hang Kam LEUNG" userId="65023b65-5da7-455c-8ba6-b9167c82e4c0" providerId="ADAL" clId="{F930AAF3-B3A9-4D0F-948F-B8297970493C}" dt="2021-05-08T10:17:43.550" v="10354" actId="478"/>
          <ac:spMkLst>
            <pc:docMk/>
            <pc:sldMk cId="3601690249" sldId="350"/>
            <ac:spMk id="23" creationId="{429E0063-4B49-4754-86EF-A5B74E14BFE6}"/>
          </ac:spMkLst>
        </pc:spChg>
        <pc:spChg chg="add del mod">
          <ac:chgData name="Hang Kam LEUNG" userId="65023b65-5da7-455c-8ba6-b9167c82e4c0" providerId="ADAL" clId="{F930AAF3-B3A9-4D0F-948F-B8297970493C}" dt="2021-05-08T10:34:32.471" v="10505" actId="478"/>
          <ac:spMkLst>
            <pc:docMk/>
            <pc:sldMk cId="3601690249" sldId="350"/>
            <ac:spMk id="24" creationId="{C5ACC6C7-D8C0-4008-8A07-5D3E55835315}"/>
          </ac:spMkLst>
        </pc:spChg>
        <pc:spChg chg="add del mod">
          <ac:chgData name="Hang Kam LEUNG" userId="65023b65-5da7-455c-8ba6-b9167c82e4c0" providerId="ADAL" clId="{F930AAF3-B3A9-4D0F-948F-B8297970493C}" dt="2021-05-08T10:17:13.455" v="10343" actId="478"/>
          <ac:spMkLst>
            <pc:docMk/>
            <pc:sldMk cId="3601690249" sldId="350"/>
            <ac:spMk id="25" creationId="{50E6E8C0-6485-4F39-BE5E-D5F01DAC7295}"/>
          </ac:spMkLst>
        </pc:spChg>
        <pc:spChg chg="add mod">
          <ac:chgData name="Hang Kam LEUNG" userId="65023b65-5da7-455c-8ba6-b9167c82e4c0" providerId="ADAL" clId="{F930AAF3-B3A9-4D0F-948F-B8297970493C}" dt="2021-05-08T10:16:50.209" v="10334" actId="571"/>
          <ac:spMkLst>
            <pc:docMk/>
            <pc:sldMk cId="3601690249" sldId="350"/>
            <ac:spMk id="26" creationId="{35CD6798-0B37-40FA-8D93-F4407C25DF5C}"/>
          </ac:spMkLst>
        </pc:spChg>
        <pc:spChg chg="add mod">
          <ac:chgData name="Hang Kam LEUNG" userId="65023b65-5da7-455c-8ba6-b9167c82e4c0" providerId="ADAL" clId="{F930AAF3-B3A9-4D0F-948F-B8297970493C}" dt="2021-05-08T10:16:50.209" v="10334" actId="571"/>
          <ac:spMkLst>
            <pc:docMk/>
            <pc:sldMk cId="3601690249" sldId="350"/>
            <ac:spMk id="27" creationId="{138851C6-8575-498A-A185-A7863FBA3A45}"/>
          </ac:spMkLst>
        </pc:spChg>
        <pc:spChg chg="add mod">
          <ac:chgData name="Hang Kam LEUNG" userId="65023b65-5da7-455c-8ba6-b9167c82e4c0" providerId="ADAL" clId="{F930AAF3-B3A9-4D0F-948F-B8297970493C}" dt="2021-05-08T10:16:58.366" v="10338" actId="571"/>
          <ac:spMkLst>
            <pc:docMk/>
            <pc:sldMk cId="3601690249" sldId="350"/>
            <ac:spMk id="28" creationId="{27987D1F-ED3F-4DE0-9D11-62C8F3C39A81}"/>
          </ac:spMkLst>
        </pc:spChg>
        <pc:spChg chg="add mod">
          <ac:chgData name="Hang Kam LEUNG" userId="65023b65-5da7-455c-8ba6-b9167c82e4c0" providerId="ADAL" clId="{F930AAF3-B3A9-4D0F-948F-B8297970493C}" dt="2021-05-08T10:16:58.366" v="10338" actId="571"/>
          <ac:spMkLst>
            <pc:docMk/>
            <pc:sldMk cId="3601690249" sldId="350"/>
            <ac:spMk id="29" creationId="{C95A2B18-6CF5-4CB8-888B-7F935D6B70B8}"/>
          </ac:spMkLst>
        </pc:spChg>
        <pc:spChg chg="add mod">
          <ac:chgData name="Hang Kam LEUNG" userId="65023b65-5da7-455c-8ba6-b9167c82e4c0" providerId="ADAL" clId="{F930AAF3-B3A9-4D0F-948F-B8297970493C}" dt="2021-05-08T10:20:35.438" v="10434" actId="1036"/>
          <ac:spMkLst>
            <pc:docMk/>
            <pc:sldMk cId="3601690249" sldId="350"/>
            <ac:spMk id="30" creationId="{FF753845-15A6-4E29-A342-1A42E604707D}"/>
          </ac:spMkLst>
        </pc:spChg>
        <pc:spChg chg="add mod">
          <ac:chgData name="Hang Kam LEUNG" userId="65023b65-5da7-455c-8ba6-b9167c82e4c0" providerId="ADAL" clId="{F930AAF3-B3A9-4D0F-948F-B8297970493C}" dt="2021-05-09T07:40:02.414" v="11768" actId="1076"/>
          <ac:spMkLst>
            <pc:docMk/>
            <pc:sldMk cId="3601690249" sldId="350"/>
            <ac:spMk id="31" creationId="{C1183ECC-AA20-41F6-B2C7-721CA2CFF459}"/>
          </ac:spMkLst>
        </pc:spChg>
        <pc:spChg chg="add mod">
          <ac:chgData name="Hang Kam LEUNG" userId="65023b65-5da7-455c-8ba6-b9167c82e4c0" providerId="ADAL" clId="{F930AAF3-B3A9-4D0F-948F-B8297970493C}" dt="2021-05-08T10:20:35.438" v="10434" actId="1036"/>
          <ac:spMkLst>
            <pc:docMk/>
            <pc:sldMk cId="3601690249" sldId="350"/>
            <ac:spMk id="32" creationId="{408E906E-2816-4AEE-9D62-469C799D2C31}"/>
          </ac:spMkLst>
        </pc:spChg>
        <pc:spChg chg="add mod">
          <ac:chgData name="Hang Kam LEUNG" userId="65023b65-5da7-455c-8ba6-b9167c82e4c0" providerId="ADAL" clId="{F930AAF3-B3A9-4D0F-948F-B8297970493C}" dt="2021-05-08T10:34:46.687" v="10512" actId="1076"/>
          <ac:spMkLst>
            <pc:docMk/>
            <pc:sldMk cId="3601690249" sldId="350"/>
            <ac:spMk id="33" creationId="{447741A2-ECA9-4C90-9F66-ECC6B2B7D60A}"/>
          </ac:spMkLst>
        </pc:spChg>
        <pc:spChg chg="add mod">
          <ac:chgData name="Hang Kam LEUNG" userId="65023b65-5da7-455c-8ba6-b9167c82e4c0" providerId="ADAL" clId="{F930AAF3-B3A9-4D0F-948F-B8297970493C}" dt="2021-05-08T10:34:58.353" v="10517" actId="1076"/>
          <ac:spMkLst>
            <pc:docMk/>
            <pc:sldMk cId="3601690249" sldId="350"/>
            <ac:spMk id="34" creationId="{AF50424A-59F8-4963-B45D-53D7E28DB32B}"/>
          </ac:spMkLst>
        </pc:spChg>
        <pc:picChg chg="add del">
          <ac:chgData name="Hang Kam LEUNG" userId="65023b65-5da7-455c-8ba6-b9167c82e4c0" providerId="ADAL" clId="{F930AAF3-B3A9-4D0F-948F-B8297970493C}" dt="2021-05-08T09:58:30.904" v="9934" actId="478"/>
          <ac:picMkLst>
            <pc:docMk/>
            <pc:sldMk cId="3601690249" sldId="350"/>
            <ac:picMk id="9" creationId="{B2CF1134-A161-B54B-B710-E750BE77AA23}"/>
          </ac:picMkLst>
        </pc:picChg>
        <pc:picChg chg="add del">
          <ac:chgData name="Hang Kam LEUNG" userId="65023b65-5da7-455c-8ba6-b9167c82e4c0" providerId="ADAL" clId="{F930AAF3-B3A9-4D0F-948F-B8297970493C}" dt="2021-05-08T09:58:30.904" v="9934" actId="478"/>
          <ac:picMkLst>
            <pc:docMk/>
            <pc:sldMk cId="3601690249" sldId="350"/>
            <ac:picMk id="12" creationId="{3A6B5432-C8D2-BD4A-8779-75C804FC9656}"/>
          </ac:picMkLst>
        </pc:picChg>
      </pc:sldChg>
      <pc:sldChg chg="modNotesTx">
        <pc:chgData name="Hang Kam LEUNG" userId="65023b65-5da7-455c-8ba6-b9167c82e4c0" providerId="ADAL" clId="{F930AAF3-B3A9-4D0F-948F-B8297970493C}" dt="2021-05-09T07:43:19.810" v="11800" actId="20577"/>
        <pc:sldMkLst>
          <pc:docMk/>
          <pc:sldMk cId="805911255" sldId="351"/>
        </pc:sldMkLst>
      </pc:sldChg>
      <pc:sldChg chg="modNotesTx">
        <pc:chgData name="Hang Kam LEUNG" userId="65023b65-5da7-455c-8ba6-b9167c82e4c0" providerId="ADAL" clId="{F930AAF3-B3A9-4D0F-948F-B8297970493C}" dt="2021-05-09T07:43:36.055" v="11801" actId="20577"/>
        <pc:sldMkLst>
          <pc:docMk/>
          <pc:sldMk cId="2564940491" sldId="352"/>
        </pc:sldMkLst>
      </pc:sldChg>
      <pc:sldChg chg="modNotesTx">
        <pc:chgData name="Hang Kam LEUNG" userId="65023b65-5da7-455c-8ba6-b9167c82e4c0" providerId="ADAL" clId="{F930AAF3-B3A9-4D0F-948F-B8297970493C}" dt="2021-05-09T07:43:06.720" v="11789" actId="20577"/>
        <pc:sldMkLst>
          <pc:docMk/>
          <pc:sldMk cId="3101762761" sldId="355"/>
        </pc:sldMkLst>
      </pc:sldChg>
      <pc:sldChg chg="modNotesTx">
        <pc:chgData name="Hang Kam LEUNG" userId="65023b65-5da7-455c-8ba6-b9167c82e4c0" providerId="ADAL" clId="{F930AAF3-B3A9-4D0F-948F-B8297970493C}" dt="2021-05-09T07:44:06.547" v="11831" actId="20577"/>
        <pc:sldMkLst>
          <pc:docMk/>
          <pc:sldMk cId="133659045" sldId="356"/>
        </pc:sldMkLst>
      </pc:sldChg>
      <pc:sldChg chg="modSp add del">
        <pc:chgData name="Hang Kam LEUNG" userId="65023b65-5da7-455c-8ba6-b9167c82e4c0" providerId="ADAL" clId="{F930AAF3-B3A9-4D0F-948F-B8297970493C}" dt="2021-05-09T05:58:51.096" v="11620" actId="2696"/>
        <pc:sldMkLst>
          <pc:docMk/>
          <pc:sldMk cId="1003177079" sldId="357"/>
        </pc:sldMkLst>
        <pc:spChg chg="mod">
          <ac:chgData name="Hang Kam LEUNG" userId="65023b65-5da7-455c-8ba6-b9167c82e4c0" providerId="ADAL" clId="{F930AAF3-B3A9-4D0F-948F-B8297970493C}" dt="2021-05-09T05:36:31.109" v="11072" actId="255"/>
          <ac:spMkLst>
            <pc:docMk/>
            <pc:sldMk cId="1003177079" sldId="357"/>
            <ac:spMk id="4" creationId="{84C51BFC-42A6-4006-BF85-A9B75ED84EFE}"/>
          </ac:spMkLst>
        </pc:spChg>
      </pc:sldChg>
      <pc:sldChg chg="addSp delSp modSp add">
        <pc:chgData name="Hang Kam LEUNG" userId="65023b65-5da7-455c-8ba6-b9167c82e4c0" providerId="ADAL" clId="{F930AAF3-B3A9-4D0F-948F-B8297970493C}" dt="2021-05-09T16:45:52.083" v="12892" actId="14100"/>
        <pc:sldMkLst>
          <pc:docMk/>
          <pc:sldMk cId="2555756903" sldId="359"/>
        </pc:sldMkLst>
        <pc:spChg chg="del mod">
          <ac:chgData name="Hang Kam LEUNG" userId="65023b65-5da7-455c-8ba6-b9167c82e4c0" providerId="ADAL" clId="{F930AAF3-B3A9-4D0F-948F-B8297970493C}" dt="2021-05-09T12:15:08.602" v="11860" actId="478"/>
          <ac:spMkLst>
            <pc:docMk/>
            <pc:sldMk cId="2555756903" sldId="359"/>
            <ac:spMk id="3" creationId="{4089081F-63F7-AF44-9DEA-E91086C5E834}"/>
          </ac:spMkLst>
        </pc:spChg>
        <pc:spChg chg="add del mod">
          <ac:chgData name="Hang Kam LEUNG" userId="65023b65-5da7-455c-8ba6-b9167c82e4c0" providerId="ADAL" clId="{F930AAF3-B3A9-4D0F-948F-B8297970493C}" dt="2021-05-09T12:40:43.353" v="12382" actId="11529"/>
          <ac:spMkLst>
            <pc:docMk/>
            <pc:sldMk cId="2555756903" sldId="359"/>
            <ac:spMk id="4" creationId="{4E8306F4-C935-40E0-843A-6241EFD7E80E}"/>
          </ac:spMkLst>
        </pc:spChg>
        <pc:spChg chg="mod">
          <ac:chgData name="Hang Kam LEUNG" userId="65023b65-5da7-455c-8ba6-b9167c82e4c0" providerId="ADAL" clId="{F930AAF3-B3A9-4D0F-948F-B8297970493C}" dt="2021-05-09T13:12:43.361" v="12751" actId="1036"/>
          <ac:spMkLst>
            <pc:docMk/>
            <pc:sldMk cId="2555756903" sldId="359"/>
            <ac:spMk id="5" creationId="{554F6BFC-5E6B-3446-961D-A684D68C9B7A}"/>
          </ac:spMkLst>
        </pc:spChg>
        <pc:spChg chg="add del mod">
          <ac:chgData name="Hang Kam LEUNG" userId="65023b65-5da7-455c-8ba6-b9167c82e4c0" providerId="ADAL" clId="{F930AAF3-B3A9-4D0F-948F-B8297970493C}" dt="2021-05-09T12:46:35.486" v="12448" actId="11529"/>
          <ac:spMkLst>
            <pc:docMk/>
            <pc:sldMk cId="2555756903" sldId="359"/>
            <ac:spMk id="34" creationId="{8EE52039-66CC-4C71-BFDF-C599F2A7E9D9}"/>
          </ac:spMkLst>
        </pc:spChg>
        <pc:spChg chg="add del mod">
          <ac:chgData name="Hang Kam LEUNG" userId="65023b65-5da7-455c-8ba6-b9167c82e4c0" providerId="ADAL" clId="{F930AAF3-B3A9-4D0F-948F-B8297970493C}" dt="2021-05-09T12:46:45.528" v="12450" actId="11529"/>
          <ac:spMkLst>
            <pc:docMk/>
            <pc:sldMk cId="2555756903" sldId="359"/>
            <ac:spMk id="35" creationId="{57CAA0A8-70B0-4B59-82B3-E820426B533A}"/>
          </ac:spMkLst>
        </pc:spChg>
        <pc:spChg chg="add del mod">
          <ac:chgData name="Hang Kam LEUNG" userId="65023b65-5da7-455c-8ba6-b9167c82e4c0" providerId="ADAL" clId="{F930AAF3-B3A9-4D0F-948F-B8297970493C}" dt="2021-05-09T12:49:58.936" v="12478" actId="478"/>
          <ac:spMkLst>
            <pc:docMk/>
            <pc:sldMk cId="2555756903" sldId="359"/>
            <ac:spMk id="36" creationId="{4574BC62-D659-459F-82FB-4EA5EE3966B0}"/>
          </ac:spMkLst>
        </pc:spChg>
        <pc:spChg chg="add del mod">
          <ac:chgData name="Hang Kam LEUNG" userId="65023b65-5da7-455c-8ba6-b9167c82e4c0" providerId="ADAL" clId="{F930AAF3-B3A9-4D0F-948F-B8297970493C}" dt="2021-05-09T12:49:06.467" v="12469" actId="11529"/>
          <ac:spMkLst>
            <pc:docMk/>
            <pc:sldMk cId="2555756903" sldId="359"/>
            <ac:spMk id="37" creationId="{9E546638-EE39-4200-BC90-B4F568935C2E}"/>
          </ac:spMkLst>
        </pc:spChg>
        <pc:spChg chg="add del mod">
          <ac:chgData name="Hang Kam LEUNG" userId="65023b65-5da7-455c-8ba6-b9167c82e4c0" providerId="ADAL" clId="{F930AAF3-B3A9-4D0F-948F-B8297970493C}" dt="2021-05-09T12:49:27.488" v="12472" actId="478"/>
          <ac:spMkLst>
            <pc:docMk/>
            <pc:sldMk cId="2555756903" sldId="359"/>
            <ac:spMk id="38" creationId="{FF41A051-7B42-4CA2-9645-D8760FA485FE}"/>
          </ac:spMkLst>
        </pc:spChg>
        <pc:spChg chg="add del mod">
          <ac:chgData name="Hang Kam LEUNG" userId="65023b65-5da7-455c-8ba6-b9167c82e4c0" providerId="ADAL" clId="{F930AAF3-B3A9-4D0F-948F-B8297970493C}" dt="2021-05-09T12:49:42.536" v="12474" actId="11529"/>
          <ac:spMkLst>
            <pc:docMk/>
            <pc:sldMk cId="2555756903" sldId="359"/>
            <ac:spMk id="39" creationId="{ECCA8EA1-458E-43F1-BF1F-43CA53604D16}"/>
          </ac:spMkLst>
        </pc:spChg>
        <pc:spChg chg="add del mod">
          <ac:chgData name="Hang Kam LEUNG" userId="65023b65-5da7-455c-8ba6-b9167c82e4c0" providerId="ADAL" clId="{F930AAF3-B3A9-4D0F-948F-B8297970493C}" dt="2021-05-09T12:49:53.234" v="12476" actId="478"/>
          <ac:spMkLst>
            <pc:docMk/>
            <pc:sldMk cId="2555756903" sldId="359"/>
            <ac:spMk id="40" creationId="{CA26440A-7C33-4924-A1B0-BAE4413355B3}"/>
          </ac:spMkLst>
        </pc:spChg>
        <pc:spChg chg="add del mod">
          <ac:chgData name="Hang Kam LEUNG" userId="65023b65-5da7-455c-8ba6-b9167c82e4c0" providerId="ADAL" clId="{F930AAF3-B3A9-4D0F-948F-B8297970493C}" dt="2021-05-09T12:50:42.348" v="12488" actId="11529"/>
          <ac:spMkLst>
            <pc:docMk/>
            <pc:sldMk cId="2555756903" sldId="359"/>
            <ac:spMk id="41" creationId="{967369F5-6B71-4992-9768-6F660AE3589F}"/>
          </ac:spMkLst>
        </pc:spChg>
        <pc:spChg chg="add del mod">
          <ac:chgData name="Hang Kam LEUNG" userId="65023b65-5da7-455c-8ba6-b9167c82e4c0" providerId="ADAL" clId="{F930AAF3-B3A9-4D0F-948F-B8297970493C}" dt="2021-05-09T13:04:16.247" v="12651"/>
          <ac:spMkLst>
            <pc:docMk/>
            <pc:sldMk cId="2555756903" sldId="359"/>
            <ac:spMk id="126" creationId="{13848681-5C98-4F14-88A7-885A269FA44A}"/>
          </ac:spMkLst>
        </pc:spChg>
        <pc:spChg chg="add mod">
          <ac:chgData name="Hang Kam LEUNG" userId="65023b65-5da7-455c-8ba6-b9167c82e4c0" providerId="ADAL" clId="{F930AAF3-B3A9-4D0F-948F-B8297970493C}" dt="2021-05-09T16:45:33.783" v="12889" actId="1076"/>
          <ac:spMkLst>
            <pc:docMk/>
            <pc:sldMk cId="2555756903" sldId="359"/>
            <ac:spMk id="127" creationId="{1EC6AD4A-CBBE-4443-A888-E626B1CD79FF}"/>
          </ac:spMkLst>
        </pc:spChg>
        <pc:spChg chg="add del mod">
          <ac:chgData name="Hang Kam LEUNG" userId="65023b65-5da7-455c-8ba6-b9167c82e4c0" providerId="ADAL" clId="{F930AAF3-B3A9-4D0F-948F-B8297970493C}" dt="2021-05-09T13:06:59.234" v="12665" actId="11529"/>
          <ac:spMkLst>
            <pc:docMk/>
            <pc:sldMk cId="2555756903" sldId="359"/>
            <ac:spMk id="128" creationId="{241C3299-1CE3-4CDC-B2E9-CC7AEE78C972}"/>
          </ac:spMkLst>
        </pc:spChg>
        <pc:spChg chg="add mod">
          <ac:chgData name="Hang Kam LEUNG" userId="65023b65-5da7-455c-8ba6-b9167c82e4c0" providerId="ADAL" clId="{F930AAF3-B3A9-4D0F-948F-B8297970493C}" dt="2021-05-09T16:44:20.608" v="12883" actId="1076"/>
          <ac:spMkLst>
            <pc:docMk/>
            <pc:sldMk cId="2555756903" sldId="359"/>
            <ac:spMk id="129" creationId="{D6B2DA5E-1A96-47A2-9FD3-AB1F11C5210F}"/>
          </ac:spMkLst>
        </pc:spChg>
        <pc:graphicFrameChg chg="add mod modGraphic">
          <ac:chgData name="Hang Kam LEUNG" userId="65023b65-5da7-455c-8ba6-b9167c82e4c0" providerId="ADAL" clId="{F930AAF3-B3A9-4D0F-948F-B8297970493C}" dt="2021-05-09T16:44:16.344" v="12882" actId="1076"/>
          <ac:graphicFrameMkLst>
            <pc:docMk/>
            <pc:sldMk cId="2555756903" sldId="359"/>
            <ac:graphicFrameMk id="7" creationId="{5790D4E2-5D3E-4412-8A1C-4A6D0A197601}"/>
          </ac:graphicFrameMkLst>
        </pc:graphicFrameChg>
        <pc:graphicFrameChg chg="add mod modGraphic">
          <ac:chgData name="Hang Kam LEUNG" userId="65023b65-5da7-455c-8ba6-b9167c82e4c0" providerId="ADAL" clId="{F930AAF3-B3A9-4D0F-948F-B8297970493C}" dt="2021-05-09T13:13:18.979" v="12776" actId="1035"/>
          <ac:graphicFrameMkLst>
            <pc:docMk/>
            <pc:sldMk cId="2555756903" sldId="359"/>
            <ac:graphicFrameMk id="9" creationId="{FBCAF1B6-7F96-4451-8E84-23970BBCB9B2}"/>
          </ac:graphicFrameMkLst>
        </pc:graphicFrameChg>
        <pc:graphicFrameChg chg="add mod modGraphic">
          <ac:chgData name="Hang Kam LEUNG" userId="65023b65-5da7-455c-8ba6-b9167c82e4c0" providerId="ADAL" clId="{F930AAF3-B3A9-4D0F-948F-B8297970493C}" dt="2021-05-09T16:44:09.352" v="12881" actId="14100"/>
          <ac:graphicFrameMkLst>
            <pc:docMk/>
            <pc:sldMk cId="2555756903" sldId="359"/>
            <ac:graphicFrameMk id="10" creationId="{17D5314E-A01A-4877-A8D1-619F32D8F0A7}"/>
          </ac:graphicFrameMkLst>
        </pc:graphicFrameChg>
        <pc:graphicFrameChg chg="add mod modGraphic">
          <ac:chgData name="Hang Kam LEUNG" userId="65023b65-5da7-455c-8ba6-b9167c82e4c0" providerId="ADAL" clId="{F930AAF3-B3A9-4D0F-948F-B8297970493C}" dt="2021-05-09T13:13:18.979" v="12776" actId="1035"/>
          <ac:graphicFrameMkLst>
            <pc:docMk/>
            <pc:sldMk cId="2555756903" sldId="359"/>
            <ac:graphicFrameMk id="11" creationId="{9AB99DBA-4177-40DC-9F54-8FBCA88E3265}"/>
          </ac:graphicFrameMkLst>
        </pc:graphicFrameChg>
        <pc:picChg chg="add del">
          <ac:chgData name="Hang Kam LEUNG" userId="65023b65-5da7-455c-8ba6-b9167c82e4c0" providerId="ADAL" clId="{F930AAF3-B3A9-4D0F-948F-B8297970493C}" dt="2021-05-09T12:14:54.360" v="11850" actId="478"/>
          <ac:picMkLst>
            <pc:docMk/>
            <pc:sldMk cId="2555756903" sldId="359"/>
            <ac:picMk id="6" creationId="{0B5175C0-EA9C-9648-B0B3-1287D6564D67}"/>
          </ac:picMkLst>
        </pc:picChg>
        <pc:picChg chg="del mod">
          <ac:chgData name="Hang Kam LEUNG" userId="65023b65-5da7-455c-8ba6-b9167c82e4c0" providerId="ADAL" clId="{F930AAF3-B3A9-4D0F-948F-B8297970493C}" dt="2021-05-09T12:25:18.870" v="11996" actId="478"/>
          <ac:picMkLst>
            <pc:docMk/>
            <pc:sldMk cId="2555756903" sldId="359"/>
            <ac:picMk id="8" creationId="{848B1264-FE88-2143-88CB-C93B2921B411}"/>
          </ac:picMkLst>
        </pc:picChg>
        <pc:cxnChg chg="add del mod">
          <ac:chgData name="Hang Kam LEUNG" userId="65023b65-5da7-455c-8ba6-b9167c82e4c0" providerId="ADAL" clId="{F930AAF3-B3A9-4D0F-948F-B8297970493C}" dt="2021-05-09T12:49:56.025" v="12477" actId="478"/>
          <ac:cxnSpMkLst>
            <pc:docMk/>
            <pc:sldMk cId="2555756903" sldId="359"/>
            <ac:cxnSpMk id="13" creationId="{F9A7D788-45EB-49F9-A128-3F1310685056}"/>
          </ac:cxnSpMkLst>
        </pc:cxnChg>
        <pc:cxnChg chg="mod">
          <ac:chgData name="Hang Kam LEUNG" userId="65023b65-5da7-455c-8ba6-b9167c82e4c0" providerId="ADAL" clId="{F930AAF3-B3A9-4D0F-948F-B8297970493C}" dt="2021-05-09T16:45:52.083" v="12892" actId="14100"/>
          <ac:cxnSpMkLst>
            <pc:docMk/>
            <pc:sldMk cId="2555756903" sldId="359"/>
            <ac:cxnSpMk id="14" creationId="{D8745677-A30D-F741-B1AF-BEB4AE870CB1}"/>
          </ac:cxnSpMkLst>
        </pc:cxnChg>
        <pc:cxnChg chg="add del mod">
          <ac:chgData name="Hang Kam LEUNG" userId="65023b65-5da7-455c-8ba6-b9167c82e4c0" providerId="ADAL" clId="{F930AAF3-B3A9-4D0F-948F-B8297970493C}" dt="2021-05-09T12:46:52.081" v="12455"/>
          <ac:cxnSpMkLst>
            <pc:docMk/>
            <pc:sldMk cId="2555756903" sldId="359"/>
            <ac:cxnSpMk id="18" creationId="{EC3D4801-7397-4AD1-A5C4-BCFA21C3CD9B}"/>
          </ac:cxnSpMkLst>
        </pc:cxnChg>
        <pc:cxnChg chg="add del mod">
          <ac:chgData name="Hang Kam LEUNG" userId="65023b65-5da7-455c-8ba6-b9167c82e4c0" providerId="ADAL" clId="{F930AAF3-B3A9-4D0F-948F-B8297970493C}" dt="2021-05-09T12:46:11.383" v="12446"/>
          <ac:cxnSpMkLst>
            <pc:docMk/>
            <pc:sldMk cId="2555756903" sldId="359"/>
            <ac:cxnSpMk id="21" creationId="{E22F3176-F3E3-4998-BB6C-32A27145272E}"/>
          </ac:cxnSpMkLst>
        </pc:cxnChg>
        <pc:cxnChg chg="add mod">
          <ac:chgData name="Hang Kam LEUNG" userId="65023b65-5da7-455c-8ba6-b9167c82e4c0" providerId="ADAL" clId="{F930AAF3-B3A9-4D0F-948F-B8297970493C}" dt="2021-05-09T13:13:18.979" v="12776" actId="1035"/>
          <ac:cxnSpMkLst>
            <pc:docMk/>
            <pc:sldMk cId="2555756903" sldId="359"/>
            <ac:cxnSpMk id="43" creationId="{A5990339-779C-4F2E-8FD2-52838200C700}"/>
          </ac:cxnSpMkLst>
        </pc:cxnChg>
        <pc:cxnChg chg="add del mod">
          <ac:chgData name="Hang Kam LEUNG" userId="65023b65-5da7-455c-8ba6-b9167c82e4c0" providerId="ADAL" clId="{F930AAF3-B3A9-4D0F-948F-B8297970493C}" dt="2021-05-09T12:51:58.271" v="12494" actId="11529"/>
          <ac:cxnSpMkLst>
            <pc:docMk/>
            <pc:sldMk cId="2555756903" sldId="359"/>
            <ac:cxnSpMk id="45" creationId="{A5288840-DDDC-4BC4-9675-087088A72E27}"/>
          </ac:cxnSpMkLst>
        </pc:cxnChg>
        <pc:cxnChg chg="add mod">
          <ac:chgData name="Hang Kam LEUNG" userId="65023b65-5da7-455c-8ba6-b9167c82e4c0" providerId="ADAL" clId="{F930AAF3-B3A9-4D0F-948F-B8297970493C}" dt="2021-05-09T13:13:18.979" v="12776" actId="1035"/>
          <ac:cxnSpMkLst>
            <pc:docMk/>
            <pc:sldMk cId="2555756903" sldId="359"/>
            <ac:cxnSpMk id="47" creationId="{C2BB1754-9937-42C9-93D1-6A63A8E45683}"/>
          </ac:cxnSpMkLst>
        </pc:cxnChg>
        <pc:cxnChg chg="add del mod">
          <ac:chgData name="Hang Kam LEUNG" userId="65023b65-5da7-455c-8ba6-b9167c82e4c0" providerId="ADAL" clId="{F930AAF3-B3A9-4D0F-948F-B8297970493C}" dt="2021-05-09T12:53:05.228" v="12504" actId="11529"/>
          <ac:cxnSpMkLst>
            <pc:docMk/>
            <pc:sldMk cId="2555756903" sldId="359"/>
            <ac:cxnSpMk id="53" creationId="{F37FC2B1-49EA-478F-907E-0240F0162060}"/>
          </ac:cxnSpMkLst>
        </pc:cxnChg>
        <pc:cxnChg chg="add del mod">
          <ac:chgData name="Hang Kam LEUNG" userId="65023b65-5da7-455c-8ba6-b9167c82e4c0" providerId="ADAL" clId="{F930AAF3-B3A9-4D0F-948F-B8297970493C}" dt="2021-05-09T12:53:58.973" v="12516" actId="11529"/>
          <ac:cxnSpMkLst>
            <pc:docMk/>
            <pc:sldMk cId="2555756903" sldId="359"/>
            <ac:cxnSpMk id="55" creationId="{589A6F72-0384-453A-894B-D3B03FDD575E}"/>
          </ac:cxnSpMkLst>
        </pc:cxnChg>
        <pc:cxnChg chg="add del mod">
          <ac:chgData name="Hang Kam LEUNG" userId="65023b65-5da7-455c-8ba6-b9167c82e4c0" providerId="ADAL" clId="{F930AAF3-B3A9-4D0F-948F-B8297970493C}" dt="2021-05-09T12:55:26.553" v="12541" actId="478"/>
          <ac:cxnSpMkLst>
            <pc:docMk/>
            <pc:sldMk cId="2555756903" sldId="359"/>
            <ac:cxnSpMk id="62" creationId="{9E6A9D78-3699-4B14-A55B-735AC3844FC9}"/>
          </ac:cxnSpMkLst>
        </pc:cxnChg>
        <pc:cxnChg chg="add del mod">
          <ac:chgData name="Hang Kam LEUNG" userId="65023b65-5da7-455c-8ba6-b9167c82e4c0" providerId="ADAL" clId="{F930AAF3-B3A9-4D0F-948F-B8297970493C}" dt="2021-05-09T12:56:39.846" v="12559" actId="478"/>
          <ac:cxnSpMkLst>
            <pc:docMk/>
            <pc:sldMk cId="2555756903" sldId="359"/>
            <ac:cxnSpMk id="75" creationId="{95BD9279-1F60-42FD-8857-AE9B2CA2BF4F}"/>
          </ac:cxnSpMkLst>
        </pc:cxnChg>
        <pc:cxnChg chg="add mod">
          <ac:chgData name="Hang Kam LEUNG" userId="65023b65-5da7-455c-8ba6-b9167c82e4c0" providerId="ADAL" clId="{F930AAF3-B3A9-4D0F-948F-B8297970493C}" dt="2021-05-09T13:13:18.979" v="12776" actId="1035"/>
          <ac:cxnSpMkLst>
            <pc:docMk/>
            <pc:sldMk cId="2555756903" sldId="359"/>
            <ac:cxnSpMk id="87" creationId="{1430BEE1-0B4E-467F-AF72-ECB3077DDF2F}"/>
          </ac:cxnSpMkLst>
        </pc:cxnChg>
        <pc:cxnChg chg="add del mod">
          <ac:chgData name="Hang Kam LEUNG" userId="65023b65-5da7-455c-8ba6-b9167c82e4c0" providerId="ADAL" clId="{F930AAF3-B3A9-4D0F-948F-B8297970493C}" dt="2021-05-09T12:59:05.336" v="12583" actId="478"/>
          <ac:cxnSpMkLst>
            <pc:docMk/>
            <pc:sldMk cId="2555756903" sldId="359"/>
            <ac:cxnSpMk id="88" creationId="{430E0C1D-D7F3-46D7-B47B-CBFF3DF4B41D}"/>
          </ac:cxnSpMkLst>
        </pc:cxnChg>
        <pc:cxnChg chg="add del mod">
          <ac:chgData name="Hang Kam LEUNG" userId="65023b65-5da7-455c-8ba6-b9167c82e4c0" providerId="ADAL" clId="{F930AAF3-B3A9-4D0F-948F-B8297970493C}" dt="2021-05-09T12:59:26.366" v="12585" actId="11529"/>
          <ac:cxnSpMkLst>
            <pc:docMk/>
            <pc:sldMk cId="2555756903" sldId="359"/>
            <ac:cxnSpMk id="99" creationId="{9C17ABBF-0272-492D-9C94-39AF4A5BA8D8}"/>
          </ac:cxnSpMkLst>
        </pc:cxnChg>
        <pc:cxnChg chg="add del mod">
          <ac:chgData name="Hang Kam LEUNG" userId="65023b65-5da7-455c-8ba6-b9167c82e4c0" providerId="ADAL" clId="{F930AAF3-B3A9-4D0F-948F-B8297970493C}" dt="2021-05-09T13:00:20.199" v="12599"/>
          <ac:cxnSpMkLst>
            <pc:docMk/>
            <pc:sldMk cId="2555756903" sldId="359"/>
            <ac:cxnSpMk id="100" creationId="{D1F98847-7AAC-4481-A403-222AE267B085}"/>
          </ac:cxnSpMkLst>
        </pc:cxnChg>
        <pc:cxnChg chg="add del mod">
          <ac:chgData name="Hang Kam LEUNG" userId="65023b65-5da7-455c-8ba6-b9167c82e4c0" providerId="ADAL" clId="{F930AAF3-B3A9-4D0F-948F-B8297970493C}" dt="2021-05-09T13:01:16.576" v="12615"/>
          <ac:cxnSpMkLst>
            <pc:docMk/>
            <pc:sldMk cId="2555756903" sldId="359"/>
            <ac:cxnSpMk id="106" creationId="{F497A918-A8E0-4C37-BE19-1D8CA4455B76}"/>
          </ac:cxnSpMkLst>
        </pc:cxnChg>
        <pc:cxnChg chg="add del mod">
          <ac:chgData name="Hang Kam LEUNG" userId="65023b65-5da7-455c-8ba6-b9167c82e4c0" providerId="ADAL" clId="{F930AAF3-B3A9-4D0F-948F-B8297970493C}" dt="2021-05-09T13:03:36.655" v="12647" actId="478"/>
          <ac:cxnSpMkLst>
            <pc:docMk/>
            <pc:sldMk cId="2555756903" sldId="359"/>
            <ac:cxnSpMk id="113" creationId="{0EF29B7B-6C4F-4EF8-BCA4-B6A18B810B6A}"/>
          </ac:cxnSpMkLst>
        </pc:cxnChg>
      </pc:sldChg>
      <pc:sldMasterChg chg="modSldLayout">
        <pc:chgData name="Hang Kam LEUNG" userId="65023b65-5da7-455c-8ba6-b9167c82e4c0" providerId="ADAL" clId="{F930AAF3-B3A9-4D0F-948F-B8297970493C}" dt="2021-05-06T05:53:45.107" v="179" actId="14100"/>
        <pc:sldMasterMkLst>
          <pc:docMk/>
          <pc:sldMasterMk cId="3863375295" sldId="2147483690"/>
        </pc:sldMasterMkLst>
        <pc:sldLayoutChg chg="addSp delSp modSp">
          <pc:chgData name="Hang Kam LEUNG" userId="65023b65-5da7-455c-8ba6-b9167c82e4c0" providerId="ADAL" clId="{F930AAF3-B3A9-4D0F-948F-B8297970493C}" dt="2021-05-06T05:53:45.107" v="179" actId="14100"/>
          <pc:sldLayoutMkLst>
            <pc:docMk/>
            <pc:sldMasterMk cId="3863375295" sldId="2147483690"/>
            <pc:sldLayoutMk cId="596853804" sldId="2147483692"/>
          </pc:sldLayoutMkLst>
          <pc:spChg chg="mod">
            <ac:chgData name="Hang Kam LEUNG" userId="65023b65-5da7-455c-8ba6-b9167c82e4c0" providerId="ADAL" clId="{F930AAF3-B3A9-4D0F-948F-B8297970493C}" dt="2021-05-06T05:53:45.107" v="179" actId="14100"/>
            <ac:spMkLst>
              <pc:docMk/>
              <pc:sldMasterMk cId="3863375295" sldId="2147483690"/>
              <pc:sldLayoutMk cId="596853804" sldId="2147483692"/>
              <ac:spMk id="2" creationId="{00000000-0000-0000-0000-000000000000}"/>
            </ac:spMkLst>
          </pc:spChg>
          <pc:spChg chg="mod">
            <ac:chgData name="Hang Kam LEUNG" userId="65023b65-5da7-455c-8ba6-b9167c82e4c0" providerId="ADAL" clId="{F930AAF3-B3A9-4D0F-948F-B8297970493C}" dt="2021-05-06T05:53:45.104" v="178" actId="14100"/>
            <ac:spMkLst>
              <pc:docMk/>
              <pc:sldMasterMk cId="3863375295" sldId="2147483690"/>
              <pc:sldLayoutMk cId="596853804" sldId="2147483692"/>
              <ac:spMk id="3" creationId="{00000000-0000-0000-0000-000000000000}"/>
            </ac:spMkLst>
          </pc:spChg>
          <pc:spChg chg="add del">
            <ac:chgData name="Hang Kam LEUNG" userId="65023b65-5da7-455c-8ba6-b9167c82e4c0" providerId="ADAL" clId="{F930AAF3-B3A9-4D0F-948F-B8297970493C}" dt="2021-05-06T05:53:44.749" v="176"/>
            <ac:spMkLst>
              <pc:docMk/>
              <pc:sldMasterMk cId="3863375295" sldId="2147483690"/>
              <pc:sldLayoutMk cId="596853804" sldId="2147483692"/>
              <ac:spMk id="5" creationId="{00000000-0000-0000-0000-000000000000}"/>
            </ac:spMkLst>
          </pc:spChg>
          <pc:spChg chg="mod">
            <ac:chgData name="Hang Kam LEUNG" userId="65023b65-5da7-455c-8ba6-b9167c82e4c0" providerId="ADAL" clId="{F930AAF3-B3A9-4D0F-948F-B8297970493C}" dt="2021-05-06T05:52:44.772" v="173" actId="1076"/>
            <ac:spMkLst>
              <pc:docMk/>
              <pc:sldMasterMk cId="3863375295" sldId="2147483690"/>
              <pc:sldLayoutMk cId="596853804" sldId="2147483692"/>
              <ac:spMk id="6" creationId="{00000000-0000-0000-0000-000000000000}"/>
            </ac:spMkLst>
          </pc:spChg>
          <pc:spChg chg="add del">
            <ac:chgData name="Hang Kam LEUNG" userId="65023b65-5da7-455c-8ba6-b9167c82e4c0" providerId="ADAL" clId="{F930AAF3-B3A9-4D0F-948F-B8297970493C}" dt="2021-05-06T05:53:44.752" v="177"/>
            <ac:spMkLst>
              <pc:docMk/>
              <pc:sldMasterMk cId="3863375295" sldId="2147483690"/>
              <pc:sldLayoutMk cId="596853804" sldId="2147483692"/>
              <ac:spMk id="7" creationId="{00000000-0000-0000-0000-000000000000}"/>
            </ac:spMkLst>
          </pc:spChg>
        </pc:sldLayoutChg>
      </pc:sldMasterChg>
      <pc:sldMasterChg chg="addSldLayout delSldLayout modSldLayout">
        <pc:chgData name="Hang Kam LEUNG" userId="65023b65-5da7-455c-8ba6-b9167c82e4c0" providerId="ADAL" clId="{F930AAF3-B3A9-4D0F-948F-B8297970493C}" dt="2021-05-08T09:15:00.484" v="9673" actId="179"/>
        <pc:sldMasterMkLst>
          <pc:docMk/>
          <pc:sldMasterMk cId="251692188" sldId="2147483889"/>
        </pc:sldMasterMkLst>
        <pc:sldLayoutChg chg="modSp">
          <pc:chgData name="Hang Kam LEUNG" userId="65023b65-5da7-455c-8ba6-b9167c82e4c0" providerId="ADAL" clId="{F930AAF3-B3A9-4D0F-948F-B8297970493C}" dt="2021-05-08T09:15:00.484" v="9673" actId="179"/>
          <pc:sldLayoutMkLst>
            <pc:docMk/>
            <pc:sldMasterMk cId="251692188" sldId="2147483889"/>
            <pc:sldLayoutMk cId="1012564717" sldId="2147483892"/>
          </pc:sldLayoutMkLst>
          <pc:spChg chg="mod">
            <ac:chgData name="Hang Kam LEUNG" userId="65023b65-5da7-455c-8ba6-b9167c82e4c0" providerId="ADAL" clId="{F930AAF3-B3A9-4D0F-948F-B8297970493C}" dt="2021-05-08T09:15:00.484" v="9673" actId="179"/>
            <ac:spMkLst>
              <pc:docMk/>
              <pc:sldMasterMk cId="251692188" sldId="2147483889"/>
              <pc:sldLayoutMk cId="1012564717" sldId="2147483892"/>
              <ac:spMk id="17" creationId="{00000000-0000-0000-0000-000000000000}"/>
            </ac:spMkLst>
          </pc:spChg>
        </pc:sldLayoutChg>
        <pc:sldLayoutChg chg="modSp">
          <pc:chgData name="Hang Kam LEUNG" userId="65023b65-5da7-455c-8ba6-b9167c82e4c0" providerId="ADAL" clId="{F930AAF3-B3A9-4D0F-948F-B8297970493C}" dt="2021-05-07T04:49:55.065" v="1723" actId="255"/>
          <pc:sldLayoutMkLst>
            <pc:docMk/>
            <pc:sldMasterMk cId="251692188" sldId="2147483889"/>
            <pc:sldLayoutMk cId="3632773458" sldId="2147483893"/>
          </pc:sldLayoutMkLst>
          <pc:spChg chg="mod">
            <ac:chgData name="Hang Kam LEUNG" userId="65023b65-5da7-455c-8ba6-b9167c82e4c0" providerId="ADAL" clId="{F930AAF3-B3A9-4D0F-948F-B8297970493C}" dt="2021-05-07T04:49:39.638" v="1722" actId="255"/>
            <ac:spMkLst>
              <pc:docMk/>
              <pc:sldMasterMk cId="251692188" sldId="2147483889"/>
              <pc:sldLayoutMk cId="3632773458" sldId="2147483893"/>
              <ac:spMk id="20" creationId="{00000000-0000-0000-0000-000000000000}"/>
            </ac:spMkLst>
          </pc:spChg>
          <pc:spChg chg="mod">
            <ac:chgData name="Hang Kam LEUNG" userId="65023b65-5da7-455c-8ba6-b9167c82e4c0" providerId="ADAL" clId="{F930AAF3-B3A9-4D0F-948F-B8297970493C}" dt="2021-05-07T04:49:55.065" v="1723" actId="255"/>
            <ac:spMkLst>
              <pc:docMk/>
              <pc:sldMasterMk cId="251692188" sldId="2147483889"/>
              <pc:sldLayoutMk cId="3632773458" sldId="2147483893"/>
              <ac:spMk id="21" creationId="{00000000-0000-0000-0000-000000000000}"/>
            </ac:spMkLst>
          </pc:spChg>
        </pc:sldLayoutChg>
        <pc:sldLayoutChg chg="add del">
          <pc:chgData name="Hang Kam LEUNG" userId="65023b65-5da7-455c-8ba6-b9167c82e4c0" providerId="ADAL" clId="{F930AAF3-B3A9-4D0F-948F-B8297970493C}" dt="2021-05-07T04:48:01.970" v="1720" actId="2696"/>
          <pc:sldLayoutMkLst>
            <pc:docMk/>
            <pc:sldMasterMk cId="251692188" sldId="2147483889"/>
            <pc:sldLayoutMk cId="774961707" sldId="2147483900"/>
          </pc:sldLayoutMkLst>
        </pc:sldLayoutChg>
        <pc:sldLayoutChg chg="modSp">
          <pc:chgData name="Hang Kam LEUNG" userId="65023b65-5da7-455c-8ba6-b9167c82e4c0" providerId="ADAL" clId="{F930AAF3-B3A9-4D0F-948F-B8297970493C}" dt="2021-05-07T04:49:30.200" v="1721" actId="255"/>
          <pc:sldLayoutMkLst>
            <pc:docMk/>
            <pc:sldMasterMk cId="251692188" sldId="2147483889"/>
            <pc:sldLayoutMk cId="1012564717" sldId="2147483927"/>
          </pc:sldLayoutMkLst>
          <pc:spChg chg="mod">
            <ac:chgData name="Hang Kam LEUNG" userId="65023b65-5da7-455c-8ba6-b9167c82e4c0" providerId="ADAL" clId="{F930AAF3-B3A9-4D0F-948F-B8297970493C}" dt="2021-05-07T04:49:30.200" v="1721" actId="255"/>
            <ac:spMkLst>
              <pc:docMk/>
              <pc:sldMasterMk cId="251692188" sldId="2147483889"/>
              <pc:sldLayoutMk cId="1012564717" sldId="2147483927"/>
              <ac:spMk id="17"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425207CB-FCE0-4A55-9494-37BBF53F4E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a:extLst>
              <a:ext uri="{FF2B5EF4-FFF2-40B4-BE49-F238E27FC236}">
                <a16:creationId xmlns:a16="http://schemas.microsoft.com/office/drawing/2014/main" id="{8DB02541-8D76-4C1D-9CEC-AC9035F377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99F141-80B6-45D9-8248-9DDE48EAE10E}" type="datetimeFigureOut">
              <a:rPr lang="zh-HK" altLang="en-US" smtClean="0"/>
              <a:t>11/5/2021</a:t>
            </a:fld>
            <a:endParaRPr lang="zh-HK" altLang="en-US"/>
          </a:p>
        </p:txBody>
      </p:sp>
      <p:sp>
        <p:nvSpPr>
          <p:cNvPr id="4" name="頁尾版面配置區 3">
            <a:extLst>
              <a:ext uri="{FF2B5EF4-FFF2-40B4-BE49-F238E27FC236}">
                <a16:creationId xmlns:a16="http://schemas.microsoft.com/office/drawing/2014/main" id="{2985123B-CE8A-49CD-B0AD-2D8FB4018E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5" name="投影片編號版面配置區 4">
            <a:extLst>
              <a:ext uri="{FF2B5EF4-FFF2-40B4-BE49-F238E27FC236}">
                <a16:creationId xmlns:a16="http://schemas.microsoft.com/office/drawing/2014/main" id="{800E5AB9-69D8-4AC6-93CC-506C58BC1D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FC80C6-5885-4A1E-8675-75A05082D75D}" type="slidenum">
              <a:rPr lang="zh-HK" altLang="en-US" smtClean="0"/>
              <a:t>‹#›</a:t>
            </a:fld>
            <a:endParaRPr lang="zh-HK" altLang="en-US"/>
          </a:p>
        </p:txBody>
      </p:sp>
    </p:spTree>
    <p:extLst>
      <p:ext uri="{BB962C8B-B14F-4D97-AF65-F5344CB8AC3E}">
        <p14:creationId xmlns:p14="http://schemas.microsoft.com/office/powerpoint/2010/main" val="8241924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2BCB9-823B-464D-A5E8-678BC18EB830}" type="datetimeFigureOut">
              <a:rPr lang="zh-HK" altLang="en-US" smtClean="0"/>
              <a:t>11/5/2021</a:t>
            </a:fld>
            <a:endParaRPr lang="zh-HK"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5B8502-59A1-4C64-B0C2-4B0509D4451A}" type="slidenum">
              <a:rPr lang="zh-HK" altLang="en-US" smtClean="0"/>
              <a:t>‹#›</a:t>
            </a:fld>
            <a:endParaRPr lang="zh-HK" altLang="en-US"/>
          </a:p>
        </p:txBody>
      </p:sp>
    </p:spTree>
    <p:extLst>
      <p:ext uri="{BB962C8B-B14F-4D97-AF65-F5344CB8AC3E}">
        <p14:creationId xmlns:p14="http://schemas.microsoft.com/office/powerpoint/2010/main" val="342008221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a:t>Anson</a:t>
            </a:r>
            <a:br>
              <a:rPr kumimoji="1" lang="en-US" altLang="zh-HK"/>
            </a:br>
            <a:br>
              <a:rPr kumimoji="1" lang="en-US" altLang="zh-HK"/>
            </a:br>
            <a:r>
              <a:rPr lang="en-US" altLang="zh-HK" sz="1200" kern="1200">
                <a:solidFill>
                  <a:schemeClr val="tx1"/>
                </a:solidFill>
                <a:effectLst/>
                <a:latin typeface="+mn-lt"/>
                <a:ea typeface="+mn-ea"/>
                <a:cs typeface="+mn-cs"/>
              </a:rPr>
              <a:t>according to a block, users are receiving 34 gigabytes of information a day</a:t>
            </a:r>
            <a:r>
              <a:rPr lang="zh-TW" altLang="zh-HK">
                <a:effectLst/>
              </a:rPr>
              <a:t> </a:t>
            </a:r>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2</a:t>
            </a:fld>
            <a:endParaRPr lang="zh-HK" altLang="en-US"/>
          </a:p>
        </p:txBody>
      </p:sp>
    </p:spTree>
    <p:extLst>
      <p:ext uri="{BB962C8B-B14F-4D97-AF65-F5344CB8AC3E}">
        <p14:creationId xmlns:p14="http://schemas.microsoft.com/office/powerpoint/2010/main" val="1738989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From what we obtain in step 1, </a:t>
            </a:r>
          </a:p>
          <a:p>
            <a:endParaRPr lang="en-US" altLang="zh-HK"/>
          </a:p>
          <a:p>
            <a:r>
              <a:rPr lang="en-US" altLang="zh-HK"/>
              <a:t>we can perform filtering on </a:t>
            </a:r>
            <a:r>
              <a:rPr lang="en-US" altLang="zh-HK" err="1"/>
              <a:t>url</a:t>
            </a:r>
            <a:r>
              <a:rPr lang="en-US" altLang="zh-HK"/>
              <a:t> level</a:t>
            </a:r>
          </a:p>
          <a:p>
            <a:endParaRPr lang="en-US" altLang="zh-HK"/>
          </a:p>
          <a:p>
            <a:r>
              <a:rPr lang="en-US" altLang="zh-HK"/>
              <a:t>to prevent duplicated storage or computation in subsequent steps. \\</a:t>
            </a:r>
          </a:p>
          <a:p>
            <a:endParaRPr lang="en-US" altLang="zh-HK"/>
          </a:p>
          <a:p>
            <a:r>
              <a:rPr lang="en-US" altLang="zh-HK"/>
              <a:t>That's why this step is crucial in the routine. \\</a:t>
            </a:r>
          </a:p>
          <a:p>
            <a:endParaRPr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12</a:t>
            </a:fld>
            <a:endParaRPr lang="zh-HK" altLang="en-US"/>
          </a:p>
        </p:txBody>
      </p:sp>
    </p:spTree>
    <p:extLst>
      <p:ext uri="{BB962C8B-B14F-4D97-AF65-F5344CB8AC3E}">
        <p14:creationId xmlns:p14="http://schemas.microsoft.com/office/powerpoint/2010/main" val="794996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And the way we accomplish the task on step 1, \\</a:t>
            </a:r>
          </a:p>
          <a:p>
            <a:endParaRPr lang="en-US" altLang="zh-HK"/>
          </a:p>
          <a:p>
            <a:r>
              <a:rPr lang="en-US" altLang="zh-HK"/>
              <a:t>is simply by issuing an appropriate GET request to the database. \\</a:t>
            </a:r>
          </a:p>
          <a:p>
            <a:endParaRPr lang="en-US" altLang="zh-HK"/>
          </a:p>
          <a:p>
            <a:r>
              <a:rPr lang="en-US" altLang="zh-HK"/>
              <a:t>Technical details are largely simplified by our restful API,</a:t>
            </a:r>
          </a:p>
          <a:p>
            <a:endParaRPr lang="en-US" altLang="zh-HK"/>
          </a:p>
          <a:p>
            <a:r>
              <a:rPr lang="en-US" altLang="zh-HK"/>
              <a:t>which would be covered in more details later. \\</a:t>
            </a:r>
          </a:p>
          <a:p>
            <a:endParaRPr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13</a:t>
            </a:fld>
            <a:endParaRPr lang="zh-HK" altLang="en-US"/>
          </a:p>
        </p:txBody>
      </p:sp>
    </p:spTree>
    <p:extLst>
      <p:ext uri="{BB962C8B-B14F-4D97-AF65-F5344CB8AC3E}">
        <p14:creationId xmlns:p14="http://schemas.microsoft.com/office/powerpoint/2010/main" val="89248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The next step is about obtaining articles’ </a:t>
            </a:r>
            <a:r>
              <a:rPr lang="en-US" altLang="zh-HK" err="1"/>
              <a:t>urls</a:t>
            </a:r>
            <a:r>
              <a:rPr lang="en-US" altLang="zh-HK"/>
              <a:t> from each news site. \\</a:t>
            </a:r>
          </a:p>
          <a:p>
            <a:endParaRPr lang="en-US" altLang="zh-HK"/>
          </a:p>
          <a:p>
            <a:r>
              <a:rPr lang="en-US" altLang="zh-HK"/>
              <a:t>You may wonder why the scraping on </a:t>
            </a:r>
            <a:r>
              <a:rPr lang="en-US" altLang="zh-HK" err="1"/>
              <a:t>url</a:t>
            </a:r>
            <a:r>
              <a:rPr lang="en-US" altLang="zh-HK"/>
              <a:t> and article content</a:t>
            </a:r>
          </a:p>
          <a:p>
            <a:endParaRPr lang="en-US" altLang="zh-HK"/>
          </a:p>
          <a:p>
            <a:r>
              <a:rPr lang="en-US" altLang="zh-HK"/>
              <a:t>are put into separate steps. \\</a:t>
            </a:r>
          </a:p>
          <a:p>
            <a:endParaRPr lang="en-US" altLang="zh-HK"/>
          </a:p>
          <a:p>
            <a:r>
              <a:rPr lang="en-US" altLang="zh-HK"/>
              <a:t>It is because we don't really want our application </a:t>
            </a:r>
          </a:p>
          <a:p>
            <a:endParaRPr lang="en-US" altLang="zh-HK"/>
          </a:p>
          <a:p>
            <a:r>
              <a:rPr lang="en-US" altLang="zh-HK"/>
              <a:t>to be dealing with every kind of articles in any site. \\</a:t>
            </a:r>
          </a:p>
          <a:p>
            <a:endParaRPr lang="en-US" altLang="zh-HK"/>
          </a:p>
          <a:p>
            <a:r>
              <a:rPr lang="en-US" altLang="zh-HK"/>
              <a:t>The odds are we could be obtaining image collections,</a:t>
            </a:r>
          </a:p>
          <a:p>
            <a:endParaRPr lang="en-US" altLang="zh-HK"/>
          </a:p>
          <a:p>
            <a:r>
              <a:rPr lang="en-US" altLang="zh-HK"/>
              <a:t>or some opinion pieces written with subjective bias. \\</a:t>
            </a:r>
          </a:p>
          <a:p>
            <a:endParaRPr lang="en-US" altLang="zh-HK"/>
          </a:p>
          <a:p>
            <a:r>
              <a:rPr lang="en-US" altLang="zh-HK"/>
              <a:t>Luckily most of them would reveal themselves in their </a:t>
            </a:r>
            <a:r>
              <a:rPr lang="en-US" altLang="zh-HK" err="1"/>
              <a:t>urls</a:t>
            </a:r>
            <a:r>
              <a:rPr lang="en-US" altLang="zh-HK"/>
              <a:t>. \\</a:t>
            </a:r>
          </a:p>
          <a:p>
            <a:endParaRPr lang="en-US" altLang="zh-HK"/>
          </a:p>
          <a:p>
            <a:r>
              <a:rPr lang="en-US" altLang="zh-HK"/>
              <a:t>We then can customize regular expressions for each site, </a:t>
            </a:r>
          </a:p>
          <a:p>
            <a:endParaRPr lang="en-US" altLang="zh-HK"/>
          </a:p>
          <a:p>
            <a:r>
              <a:rPr lang="en-US" altLang="zh-HK"/>
              <a:t>so that in the subsequent steps, </a:t>
            </a:r>
          </a:p>
          <a:p>
            <a:endParaRPr lang="en-US" altLang="zh-HK"/>
          </a:p>
          <a:p>
            <a:r>
              <a:rPr lang="en-US" altLang="zh-HK"/>
              <a:t>the program would be aware of it, </a:t>
            </a:r>
          </a:p>
          <a:p>
            <a:endParaRPr lang="en-US" altLang="zh-HK"/>
          </a:p>
          <a:p>
            <a:r>
              <a:rPr lang="en-US" altLang="zh-HK"/>
              <a:t>and hence less likely be polluted by these kind of data. \\ </a:t>
            </a:r>
            <a:endParaRPr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14</a:t>
            </a:fld>
            <a:endParaRPr lang="zh-HK" altLang="en-US"/>
          </a:p>
        </p:txBody>
      </p:sp>
    </p:spTree>
    <p:extLst>
      <p:ext uri="{BB962C8B-B14F-4D97-AF65-F5344CB8AC3E}">
        <p14:creationId xmlns:p14="http://schemas.microsoft.com/office/powerpoint/2010/main" val="194291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Basically step 2 is done with several approaches. \\</a:t>
            </a:r>
          </a:p>
          <a:p>
            <a:endParaRPr lang="en-US" altLang="zh-HK"/>
          </a:p>
          <a:p>
            <a:r>
              <a:rPr lang="en-US" altLang="zh-HK"/>
              <a:t>By manual testing, we find the 3rd party library newspaper3k</a:t>
            </a:r>
          </a:p>
          <a:p>
            <a:endParaRPr lang="en-US" altLang="zh-HK"/>
          </a:p>
          <a:p>
            <a:r>
              <a:rPr lang="en-US" altLang="zh-HK"/>
              <a:t>is quite efficient for our purpose,</a:t>
            </a:r>
          </a:p>
          <a:p>
            <a:endParaRPr lang="en-US" altLang="zh-HK"/>
          </a:p>
          <a:p>
            <a:r>
              <a:rPr lang="en-US" altLang="zh-HK"/>
              <a:t>and give quite complete results on some foreign sites. \\</a:t>
            </a:r>
          </a:p>
          <a:p>
            <a:endParaRPr lang="en-US" altLang="zh-HK"/>
          </a:p>
          <a:p>
            <a:r>
              <a:rPr lang="en-US" altLang="zh-HK"/>
              <a:t>In this case we use newspaper3k for those sites. \\</a:t>
            </a:r>
          </a:p>
          <a:p>
            <a:endParaRPr lang="en-US" altLang="zh-HK"/>
          </a:p>
          <a:p>
            <a:r>
              <a:rPr lang="en-US" altLang="zh-HK"/>
              <a:t>For some others that does not perform well with newspaper3k, </a:t>
            </a:r>
          </a:p>
          <a:p>
            <a:endParaRPr lang="en-US" altLang="zh-HK"/>
          </a:p>
          <a:p>
            <a:r>
              <a:rPr lang="en-US" altLang="zh-HK"/>
              <a:t>we use either </a:t>
            </a:r>
            <a:r>
              <a:rPr lang="en-US" altLang="zh-HK" err="1"/>
              <a:t>beautifulsoup</a:t>
            </a:r>
            <a:r>
              <a:rPr lang="en-US" altLang="zh-HK"/>
              <a:t> or selenium library</a:t>
            </a:r>
          </a:p>
          <a:p>
            <a:endParaRPr lang="en-US" altLang="zh-HK"/>
          </a:p>
          <a:p>
            <a:r>
              <a:rPr lang="en-US" altLang="zh-HK"/>
              <a:t>for parsing certain html section on the main page of that site,</a:t>
            </a:r>
          </a:p>
          <a:p>
            <a:endParaRPr lang="en-US" altLang="zh-HK"/>
          </a:p>
          <a:p>
            <a:r>
              <a:rPr lang="en-US" altLang="zh-HK"/>
              <a:t>so that we can obtain what we want. \\</a:t>
            </a:r>
          </a:p>
          <a:p>
            <a:endParaRPr lang="en-US" altLang="zh-HK"/>
          </a:p>
          <a:p>
            <a:r>
              <a:rPr lang="en-US" altLang="zh-HK"/>
              <a:t>Here completeness or accuracy of data is our utmost concern,</a:t>
            </a:r>
          </a:p>
          <a:p>
            <a:endParaRPr lang="en-US" altLang="zh-HK"/>
          </a:p>
          <a:p>
            <a:r>
              <a:rPr lang="en-US" altLang="zh-HK"/>
              <a:t>so even slower approaches like the one with selenium </a:t>
            </a:r>
          </a:p>
          <a:p>
            <a:endParaRPr lang="en-US" altLang="zh-HK"/>
          </a:p>
          <a:p>
            <a:r>
              <a:rPr lang="en-US" altLang="zh-HK"/>
              <a:t>are still implemented and used in the routine. \\</a:t>
            </a:r>
          </a:p>
          <a:p>
            <a:endParaRPr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15</a:t>
            </a:fld>
            <a:endParaRPr lang="zh-HK" altLang="en-US"/>
          </a:p>
        </p:txBody>
      </p:sp>
    </p:spTree>
    <p:extLst>
      <p:ext uri="{BB962C8B-B14F-4D97-AF65-F5344CB8AC3E}">
        <p14:creationId xmlns:p14="http://schemas.microsoft.com/office/powerpoint/2010/main" val="76861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With data from step 2 ready, </a:t>
            </a:r>
          </a:p>
          <a:p>
            <a:endParaRPr lang="en-US" altLang="zh-HK"/>
          </a:p>
          <a:p>
            <a:r>
              <a:rPr lang="en-US" altLang="zh-HK"/>
              <a:t>we can then proceed to scrape the article content. \\</a:t>
            </a:r>
          </a:p>
          <a:p>
            <a:endParaRPr lang="en-US" altLang="zh-HK"/>
          </a:p>
          <a:p>
            <a:r>
              <a:rPr lang="en-US" altLang="zh-HK"/>
              <a:t>In </a:t>
            </a:r>
            <a:r>
              <a:rPr lang="en-US" altLang="zh-HK" err="1"/>
              <a:t>ths</a:t>
            </a:r>
            <a:r>
              <a:rPr lang="en-US" altLang="zh-HK"/>
              <a:t> step, we are </a:t>
            </a:r>
            <a:r>
              <a:rPr lang="en-US" altLang="zh-HK" err="1"/>
              <a:t>gonna</a:t>
            </a:r>
            <a:r>
              <a:rPr lang="en-US" altLang="zh-HK"/>
              <a:t> provide the article's texts, date, source,</a:t>
            </a:r>
          </a:p>
          <a:p>
            <a:endParaRPr lang="en-US" altLang="zh-HK"/>
          </a:p>
          <a:p>
            <a:r>
              <a:rPr lang="en-US" altLang="zh-HK"/>
              <a:t>and some other information to the database for evaluation in next phase. \\</a:t>
            </a:r>
          </a:p>
          <a:p>
            <a:endParaRPr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16</a:t>
            </a:fld>
            <a:endParaRPr lang="zh-HK" altLang="en-US"/>
          </a:p>
        </p:txBody>
      </p:sp>
    </p:spTree>
    <p:extLst>
      <p:ext uri="{BB962C8B-B14F-4D97-AF65-F5344CB8AC3E}">
        <p14:creationId xmlns:p14="http://schemas.microsoft.com/office/powerpoint/2010/main" val="4209749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Again, we start by observing the article object output</a:t>
            </a:r>
          </a:p>
          <a:p>
            <a:endParaRPr lang="en-US" altLang="zh-HK"/>
          </a:p>
          <a:p>
            <a:r>
              <a:rPr lang="en-US" altLang="zh-HK"/>
              <a:t>from the pre-built newspaper3k library. \\</a:t>
            </a:r>
          </a:p>
          <a:p>
            <a:endParaRPr lang="en-US" altLang="zh-HK"/>
          </a:p>
          <a:p>
            <a:r>
              <a:rPr lang="en-US" altLang="zh-HK"/>
              <a:t>The odds are some random advertisement texts or images </a:t>
            </a:r>
          </a:p>
          <a:p>
            <a:endParaRPr lang="en-US" altLang="zh-HK"/>
          </a:p>
          <a:p>
            <a:r>
              <a:rPr lang="en-US" altLang="zh-HK"/>
              <a:t>could be mixed with the real meaningful messages,</a:t>
            </a:r>
          </a:p>
          <a:p>
            <a:endParaRPr lang="en-US" altLang="zh-HK"/>
          </a:p>
          <a:p>
            <a:r>
              <a:rPr lang="en-US" altLang="zh-HK"/>
              <a:t>then in this case we employ the </a:t>
            </a:r>
            <a:r>
              <a:rPr lang="en-US" altLang="zh-HK" err="1"/>
              <a:t>beautifulsoup</a:t>
            </a:r>
            <a:r>
              <a:rPr lang="en-US" altLang="zh-HK"/>
              <a:t> library </a:t>
            </a:r>
          </a:p>
          <a:p>
            <a:endParaRPr lang="en-US" altLang="zh-HK"/>
          </a:p>
          <a:p>
            <a:r>
              <a:rPr lang="en-US" altLang="zh-HK"/>
              <a:t>for introducing fix on data entries via html parsing. \\</a:t>
            </a:r>
          </a:p>
          <a:p>
            <a:endParaRPr lang="en-US" altLang="zh-HK"/>
          </a:p>
          <a:p>
            <a:r>
              <a:rPr lang="en-US" altLang="zh-HK"/>
              <a:t>After that, the data as a list of json are posted to the database. \\</a:t>
            </a:r>
          </a:p>
          <a:p>
            <a:endParaRPr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17</a:t>
            </a:fld>
            <a:endParaRPr lang="zh-HK" altLang="en-US"/>
          </a:p>
        </p:txBody>
      </p:sp>
    </p:spTree>
    <p:extLst>
      <p:ext uri="{BB962C8B-B14F-4D97-AF65-F5344CB8AC3E}">
        <p14:creationId xmlns:p14="http://schemas.microsoft.com/office/powerpoint/2010/main" val="4184588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At this point we are done with the 3-step scraping routine. \\  </a:t>
            </a:r>
          </a:p>
          <a:p>
            <a:endParaRPr lang="en-US" altLang="zh-HK"/>
          </a:p>
          <a:p>
            <a:r>
              <a:rPr lang="en-US" altLang="zh-HK"/>
              <a:t>Now let's talk about articles grouping. \\</a:t>
            </a:r>
          </a:p>
          <a:p>
            <a:endParaRPr lang="en-US" altLang="zh-HK"/>
          </a:p>
          <a:p>
            <a:r>
              <a:rPr lang="en-US" altLang="zh-HK"/>
              <a:t>Overall in each iteration, we first obtain from database </a:t>
            </a:r>
          </a:p>
          <a:p>
            <a:endParaRPr lang="en-US" altLang="zh-HK"/>
          </a:p>
          <a:p>
            <a:r>
              <a:rPr lang="en-US" altLang="zh-HK"/>
              <a:t>the pre-computed news group and the list of ungrouped articles. \\</a:t>
            </a:r>
          </a:p>
          <a:p>
            <a:endParaRPr lang="en-US" altLang="zh-HK"/>
          </a:p>
          <a:p>
            <a:r>
              <a:rPr lang="en-US" altLang="zh-HK"/>
              <a:t>Such list of could be quite long </a:t>
            </a:r>
          </a:p>
          <a:p>
            <a:endParaRPr lang="en-US" altLang="zh-HK"/>
          </a:p>
          <a:p>
            <a:r>
              <a:rPr lang="en-US" altLang="zh-HK"/>
              <a:t>and so we employ random sampling </a:t>
            </a:r>
          </a:p>
          <a:p>
            <a:endParaRPr lang="en-US" altLang="zh-HK"/>
          </a:p>
          <a:p>
            <a:r>
              <a:rPr lang="en-US" altLang="zh-HK"/>
              <a:t>to determine what we would be dealing with in this round. \\</a:t>
            </a:r>
          </a:p>
          <a:p>
            <a:endParaRPr lang="en-US" altLang="zh-HK"/>
          </a:p>
          <a:p>
            <a:r>
              <a:rPr lang="en-US" altLang="zh-HK"/>
              <a:t>Then we compare each ungrouped articles to each existing news group </a:t>
            </a:r>
          </a:p>
          <a:p>
            <a:endParaRPr lang="en-US" altLang="zh-HK"/>
          </a:p>
          <a:p>
            <a:r>
              <a:rPr lang="en-US" altLang="zh-HK"/>
              <a:t>to see if the articles can be grouped with the current one. \\</a:t>
            </a:r>
          </a:p>
          <a:p>
            <a:endParaRPr lang="en-US" altLang="zh-HK"/>
          </a:p>
          <a:p>
            <a:r>
              <a:rPr lang="en-US" altLang="zh-HK"/>
              <a:t>For the remaining, we further perform pairwise comparison </a:t>
            </a:r>
          </a:p>
          <a:p>
            <a:endParaRPr lang="en-US" altLang="zh-HK"/>
          </a:p>
          <a:p>
            <a:r>
              <a:rPr lang="en-US" altLang="zh-HK"/>
              <a:t>with an aim to form some groups of two. \\</a:t>
            </a:r>
          </a:p>
          <a:p>
            <a:endParaRPr lang="en-US" altLang="zh-HK"/>
          </a:p>
          <a:p>
            <a:r>
              <a:rPr lang="en-US" altLang="zh-HK"/>
              <a:t>After that we simply post our computed result to the database. \\</a:t>
            </a:r>
          </a:p>
          <a:p>
            <a:endParaRPr lang="en-US" altLang="zh-HK"/>
          </a:p>
          <a:p>
            <a:r>
              <a:rPr lang="en-US" altLang="zh-HK"/>
              <a:t>Despite of all these efforts,</a:t>
            </a:r>
          </a:p>
          <a:p>
            <a:endParaRPr lang="en-US" altLang="zh-HK"/>
          </a:p>
          <a:p>
            <a:r>
              <a:rPr lang="en-US" altLang="zh-HK"/>
              <a:t>the odds are, there are always some articles </a:t>
            </a:r>
          </a:p>
          <a:p>
            <a:endParaRPr lang="en-US" altLang="zh-HK"/>
          </a:p>
          <a:p>
            <a:r>
              <a:rPr lang="en-US" altLang="zh-HK"/>
              <a:t>that cannot be grouped in one round. \\</a:t>
            </a:r>
          </a:p>
          <a:p>
            <a:endParaRPr lang="en-US" altLang="zh-HK"/>
          </a:p>
          <a:p>
            <a:r>
              <a:rPr lang="en-US" altLang="zh-HK"/>
              <a:t>We would simply let them untouched and wait in Database,</a:t>
            </a:r>
          </a:p>
          <a:p>
            <a:endParaRPr lang="en-US" altLang="zh-HK"/>
          </a:p>
          <a:p>
            <a:r>
              <a:rPr lang="en-US" altLang="zh-HK"/>
              <a:t>so that they could go through the whole process </a:t>
            </a:r>
          </a:p>
          <a:p>
            <a:endParaRPr lang="en-US" altLang="zh-HK"/>
          </a:p>
          <a:p>
            <a:r>
              <a:rPr lang="en-US" altLang="zh-HK"/>
              <a:t>again in later iteration. \\</a:t>
            </a:r>
          </a:p>
          <a:p>
            <a:endParaRPr lang="en-US" altLang="zh-HK"/>
          </a:p>
          <a:p>
            <a:endParaRPr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18</a:t>
            </a:fld>
            <a:endParaRPr lang="zh-HK" altLang="en-US"/>
          </a:p>
        </p:txBody>
      </p:sp>
    </p:spTree>
    <p:extLst>
      <p:ext uri="{BB962C8B-B14F-4D97-AF65-F5344CB8AC3E}">
        <p14:creationId xmlns:p14="http://schemas.microsoft.com/office/powerpoint/2010/main" val="2377921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From the above sketch, </a:t>
            </a:r>
          </a:p>
          <a:p>
            <a:endParaRPr lang="en-US" altLang="zh-HK"/>
          </a:p>
          <a:p>
            <a:r>
              <a:rPr lang="en-US" altLang="zh-HK"/>
              <a:t>we can further discuss some key elements.</a:t>
            </a:r>
          </a:p>
          <a:p>
            <a:endParaRPr lang="en-US" altLang="zh-HK"/>
          </a:p>
          <a:p>
            <a:r>
              <a:rPr lang="en-US" altLang="zh-HK"/>
              <a:t>The first one is that, </a:t>
            </a:r>
          </a:p>
          <a:p>
            <a:endParaRPr lang="en-US" altLang="zh-HK"/>
          </a:p>
          <a:p>
            <a:r>
              <a:rPr lang="en-US" altLang="zh-HK"/>
              <a:t>our algorithm is actually a form of supervised learning.</a:t>
            </a:r>
          </a:p>
          <a:p>
            <a:endParaRPr lang="en-US" altLang="zh-HK"/>
          </a:p>
          <a:p>
            <a:r>
              <a:rPr lang="en-US" altLang="zh-HK"/>
              <a:t>It implies that it is taking pre-grouped news </a:t>
            </a:r>
          </a:p>
          <a:p>
            <a:endParaRPr lang="en-US" altLang="zh-HK"/>
          </a:p>
          <a:p>
            <a:r>
              <a:rPr lang="en-US" altLang="zh-HK"/>
              <a:t>at iteration zeroth for its subsequent training.</a:t>
            </a:r>
          </a:p>
          <a:p>
            <a:endParaRPr lang="en-US" altLang="zh-HK"/>
          </a:p>
          <a:p>
            <a:r>
              <a:rPr lang="en-US" altLang="zh-HK"/>
              <a:t>The next element is that, in order to make it work, </a:t>
            </a:r>
          </a:p>
          <a:p>
            <a:endParaRPr lang="en-US" altLang="zh-HK"/>
          </a:p>
          <a:p>
            <a:r>
              <a:rPr lang="en-US" altLang="zh-HK"/>
              <a:t>we have to established some classification models, </a:t>
            </a:r>
          </a:p>
          <a:p>
            <a:endParaRPr lang="en-US" altLang="zh-HK"/>
          </a:p>
          <a:p>
            <a:r>
              <a:rPr lang="en-US" altLang="zh-HK"/>
              <a:t>for both element-to-element and group-to-element comparisons. </a:t>
            </a:r>
          </a:p>
          <a:p>
            <a:endParaRPr lang="en-US" altLang="zh-HK"/>
          </a:p>
          <a:p>
            <a:r>
              <a:rPr lang="en-US" altLang="zh-HK"/>
              <a:t>We shall now pass the time to Martin to discuss</a:t>
            </a:r>
          </a:p>
          <a:p>
            <a:endParaRPr lang="en-US" altLang="zh-HK"/>
          </a:p>
          <a:p>
            <a:r>
              <a:rPr lang="en-US" altLang="zh-HK"/>
              <a:t>the element-to-element, aka binary, classification model.</a:t>
            </a:r>
          </a:p>
          <a:p>
            <a:endParaRPr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19</a:t>
            </a:fld>
            <a:endParaRPr lang="zh-HK" altLang="en-US"/>
          </a:p>
        </p:txBody>
      </p:sp>
    </p:spTree>
    <p:extLst>
      <p:ext uri="{BB962C8B-B14F-4D97-AF65-F5344CB8AC3E}">
        <p14:creationId xmlns:p14="http://schemas.microsoft.com/office/powerpoint/2010/main" val="1289280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(Martin) Before using the model, we need to do some </a:t>
            </a:r>
            <a:r>
              <a:rPr lang="en-HK" err="1"/>
              <a:t>preprocessing</a:t>
            </a:r>
            <a:r>
              <a:rPr lang="en-HK"/>
              <a:t> on the title and body paragraphs of the two articles. This includes removing stop words, and all acronyms of COVID-19 is replaced with the word “coronavirus”. This can help boost the performance of the model</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20</a:t>
            </a:fld>
            <a:endParaRPr lang="zh-HK" altLang="en-US"/>
          </a:p>
        </p:txBody>
      </p:sp>
    </p:spTree>
    <p:extLst>
      <p:ext uri="{BB962C8B-B14F-4D97-AF65-F5344CB8AC3E}">
        <p14:creationId xmlns:p14="http://schemas.microsoft.com/office/powerpoint/2010/main" val="2698995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Next, the title of the two articles will be turned into two vectors with the aid of spacy word 2 </a:t>
            </a:r>
            <a:r>
              <a:rPr lang="en-HK" err="1"/>
              <a:t>vec</a:t>
            </a:r>
            <a:r>
              <a:rPr lang="en-HK"/>
              <a:t> model. Then the cosine similarity of the vectors will be calculated to form the first feature.</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21</a:t>
            </a:fld>
            <a:endParaRPr lang="zh-HK" altLang="en-US"/>
          </a:p>
        </p:txBody>
      </p:sp>
    </p:spTree>
    <p:extLst>
      <p:ext uri="{BB962C8B-B14F-4D97-AF65-F5344CB8AC3E}">
        <p14:creationId xmlns:p14="http://schemas.microsoft.com/office/powerpoint/2010/main" val="2127273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3</a:t>
            </a:fld>
            <a:endParaRPr lang="zh-HK" altLang="en-US"/>
          </a:p>
        </p:txBody>
      </p:sp>
    </p:spTree>
    <p:extLst>
      <p:ext uri="{BB962C8B-B14F-4D97-AF65-F5344CB8AC3E}">
        <p14:creationId xmlns:p14="http://schemas.microsoft.com/office/powerpoint/2010/main" val="2721108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HK"/>
              <a:t>(Martin) </a:t>
            </a:r>
            <a:r>
              <a:rPr lang="en-HK"/>
              <a:t>Thirdly, the body of the two articles will be turned into two vectors using bag of words model. Then the cosine similarity of the two vectors will be calculated to form the second feature.</a:t>
            </a:r>
          </a:p>
          <a:p>
            <a:endParaRPr lang="en-HK"/>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22</a:t>
            </a:fld>
            <a:endParaRPr lang="zh-HK" altLang="en-US"/>
          </a:p>
        </p:txBody>
      </p:sp>
    </p:spTree>
    <p:extLst>
      <p:ext uri="{BB962C8B-B14F-4D97-AF65-F5344CB8AC3E}">
        <p14:creationId xmlns:p14="http://schemas.microsoft.com/office/powerpoint/2010/main" val="1891539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altLang="zh-HK"/>
              <a:t>(Martin) </a:t>
            </a:r>
            <a:r>
              <a:rPr lang="en-HK"/>
              <a:t>We are now ready to feed the two features into the neural network model that has a F1 score of 0.846. We trained the model using a training set that contained 9 thousand pairs of articles. Then the output of the model, which is either 0 or 1, will tell us whether the two articles should be grouped together or not.</a:t>
            </a:r>
          </a:p>
          <a:p>
            <a:endParaRPr lang="en-HK"/>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23</a:t>
            </a:fld>
            <a:endParaRPr lang="zh-HK" altLang="en-US"/>
          </a:p>
        </p:txBody>
      </p:sp>
    </p:spTree>
    <p:extLst>
      <p:ext uri="{BB962C8B-B14F-4D97-AF65-F5344CB8AC3E}">
        <p14:creationId xmlns:p14="http://schemas.microsoft.com/office/powerpoint/2010/main" val="3239755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Thanks Martin. As Martin has mentioned, </a:t>
            </a:r>
          </a:p>
          <a:p>
            <a:endParaRPr lang="en-US" altLang="zh-HK"/>
          </a:p>
          <a:p>
            <a:r>
              <a:rPr lang="en-US" altLang="zh-HK"/>
              <a:t>we have a working algorithm for element-to-element comparison. \\</a:t>
            </a:r>
          </a:p>
          <a:p>
            <a:endParaRPr lang="en-US" altLang="zh-HK"/>
          </a:p>
          <a:p>
            <a:r>
              <a:rPr lang="en-US" altLang="zh-HK"/>
              <a:t>Now on top of that, we could easily build up </a:t>
            </a:r>
          </a:p>
          <a:p>
            <a:endParaRPr lang="en-US" altLang="zh-HK"/>
          </a:p>
          <a:p>
            <a:r>
              <a:rPr lang="en-US" altLang="zh-HK"/>
              <a:t>the group-to-element routine with simple linear scan. \\</a:t>
            </a:r>
          </a:p>
          <a:p>
            <a:endParaRPr lang="en-US" altLang="zh-HK"/>
          </a:p>
          <a:p>
            <a:r>
              <a:rPr lang="en-US" altLang="zh-HK"/>
              <a:t>We loop through the given newsgroup </a:t>
            </a:r>
          </a:p>
          <a:p>
            <a:endParaRPr lang="en-US" altLang="zh-HK"/>
          </a:p>
          <a:p>
            <a:r>
              <a:rPr lang="en-US" altLang="zh-HK"/>
              <a:t>and make comparison for each of its element to the ungrouped target. \\</a:t>
            </a:r>
          </a:p>
          <a:p>
            <a:endParaRPr lang="en-US" altLang="zh-HK"/>
          </a:p>
          <a:p>
            <a:r>
              <a:rPr lang="en-US" altLang="zh-HK"/>
              <a:t>If you are patient enough, you might notice that </a:t>
            </a:r>
          </a:p>
          <a:p>
            <a:endParaRPr lang="en-US" altLang="zh-HK"/>
          </a:p>
          <a:p>
            <a:r>
              <a:rPr lang="en-US" altLang="zh-HK"/>
              <a:t>we are evaluating and reporting the answer in the opposite unmatched direction. \\</a:t>
            </a:r>
          </a:p>
          <a:p>
            <a:endParaRPr lang="en-US" altLang="zh-HK"/>
          </a:p>
          <a:p>
            <a:r>
              <a:rPr lang="en-US" altLang="zh-HK"/>
              <a:t>This is because our database currently is relatively small. \\</a:t>
            </a:r>
          </a:p>
          <a:p>
            <a:endParaRPr lang="en-US" altLang="zh-HK"/>
          </a:p>
          <a:p>
            <a:r>
              <a:rPr lang="en-US" altLang="zh-HK"/>
              <a:t>It then implies that we are more likely  </a:t>
            </a:r>
          </a:p>
          <a:p>
            <a:endParaRPr lang="en-US" altLang="zh-HK"/>
          </a:p>
          <a:p>
            <a:r>
              <a:rPr lang="en-US" altLang="zh-HK"/>
              <a:t>to receive an NO </a:t>
            </a:r>
            <a:r>
              <a:rPr lang="en-US" altLang="zh-HK" err="1"/>
              <a:t>anwser</a:t>
            </a:r>
            <a:r>
              <a:rPr lang="en-US" altLang="zh-HK"/>
              <a:t> than having an YES for arbitrary inputs. \\</a:t>
            </a:r>
          </a:p>
          <a:p>
            <a:endParaRPr lang="en-US" altLang="zh-HK"/>
          </a:p>
          <a:p>
            <a:r>
              <a:rPr lang="en-US" altLang="zh-HK"/>
              <a:t>Hence counting for unmatched pairs </a:t>
            </a:r>
          </a:p>
          <a:p>
            <a:endParaRPr lang="en-US" altLang="zh-HK"/>
          </a:p>
          <a:p>
            <a:r>
              <a:rPr lang="en-US" altLang="zh-HK"/>
              <a:t>optimally could cut the run-cost by half, </a:t>
            </a:r>
          </a:p>
          <a:p>
            <a:endParaRPr lang="en-US" altLang="zh-HK"/>
          </a:p>
          <a:p>
            <a:r>
              <a:rPr lang="en-US" altLang="zh-HK"/>
              <a:t>hence give us some efficiency gain on the algorithm. \\</a:t>
            </a:r>
          </a:p>
          <a:p>
            <a:endParaRPr lang="en-US" altLang="zh-HK"/>
          </a:p>
          <a:p>
            <a:endParaRPr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24</a:t>
            </a:fld>
            <a:endParaRPr lang="zh-HK" altLang="en-US"/>
          </a:p>
        </p:txBody>
      </p:sp>
    </p:spTree>
    <p:extLst>
      <p:ext uri="{BB962C8B-B14F-4D97-AF65-F5344CB8AC3E}">
        <p14:creationId xmlns:p14="http://schemas.microsoft.com/office/powerpoint/2010/main" val="3320789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Now, we are going to do multi-document summarization on each of the news groups by extracting the three sentences that are most representational of the news, so as to give the readers a short yet concise outline of the news</a:t>
            </a:r>
          </a:p>
          <a:p>
            <a:r>
              <a:rPr lang="en-HK"/>
              <a:t>We are implementing the algorithm from the paper, and I will walk you through the important steps of the algorithm. If you look for more details, please refer to our final report.</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25</a:t>
            </a:fld>
            <a:endParaRPr lang="zh-HK" altLang="en-US"/>
          </a:p>
        </p:txBody>
      </p:sp>
    </p:spTree>
    <p:extLst>
      <p:ext uri="{BB962C8B-B14F-4D97-AF65-F5344CB8AC3E}">
        <p14:creationId xmlns:p14="http://schemas.microsoft.com/office/powerpoint/2010/main" val="1826682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The first step is to convert all sentences into 512 dimensional vectors with the help of sentence embeddings.</a:t>
            </a:r>
          </a:p>
          <a:p>
            <a:r>
              <a:rPr lang="en-HK"/>
              <a:t>For simplicity, I will only use two articles and 2d vector space for illustration, but the algorithm actually works for more articles and in higher dimensional space.</a:t>
            </a:r>
          </a:p>
          <a:p>
            <a:r>
              <a:rPr lang="en-HK"/>
              <a:t>As we have 10 sentences here altogether, there will be 10 vectors generated in this step, which is shown on the right.</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26</a:t>
            </a:fld>
            <a:endParaRPr lang="zh-HK" altLang="en-US"/>
          </a:p>
        </p:txBody>
      </p:sp>
    </p:spTree>
    <p:extLst>
      <p:ext uri="{BB962C8B-B14F-4D97-AF65-F5344CB8AC3E}">
        <p14:creationId xmlns:p14="http://schemas.microsoft.com/office/powerpoint/2010/main" val="2185790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Next, we are going to compute the mean vector for the 10 vectors. The mean vector is </a:t>
            </a:r>
            <a:r>
              <a:rPr lang="en-HK" err="1"/>
              <a:t>colored</a:t>
            </a:r>
            <a:r>
              <a:rPr lang="en-HK"/>
              <a:t> green in the diagram.</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27</a:t>
            </a:fld>
            <a:endParaRPr lang="zh-HK" altLang="en-US"/>
          </a:p>
        </p:txBody>
      </p:sp>
    </p:spTree>
    <p:extLst>
      <p:ext uri="{BB962C8B-B14F-4D97-AF65-F5344CB8AC3E}">
        <p14:creationId xmlns:p14="http://schemas.microsoft.com/office/powerpoint/2010/main" val="754924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In step 3, we are going to rank the sentences according to three criteria</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28</a:t>
            </a:fld>
            <a:endParaRPr lang="zh-HK" altLang="en-US"/>
          </a:p>
        </p:txBody>
      </p:sp>
    </p:spTree>
    <p:extLst>
      <p:ext uri="{BB962C8B-B14F-4D97-AF65-F5344CB8AC3E}">
        <p14:creationId xmlns:p14="http://schemas.microsoft.com/office/powerpoint/2010/main" val="373500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The first criterion is that, sentences that are closer to the main idea of the news should be ranked higher, which is measured by the content relevance score.</a:t>
            </a:r>
          </a:p>
          <a:p>
            <a:r>
              <a:rPr lang="en-HK"/>
              <a:t>The mean vector in green represents the main idea.</a:t>
            </a:r>
          </a:p>
          <a:p>
            <a:r>
              <a:rPr lang="en-HK"/>
              <a:t>And the vectors that are blinking faster are closer to the main idea, which will be given a higher content relevance score</a:t>
            </a:r>
          </a:p>
          <a:p>
            <a:endParaRPr lang="en-HK"/>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29</a:t>
            </a:fld>
            <a:endParaRPr lang="zh-HK" altLang="en-US"/>
          </a:p>
        </p:txBody>
      </p:sp>
    </p:spTree>
    <p:extLst>
      <p:ext uri="{BB962C8B-B14F-4D97-AF65-F5344CB8AC3E}">
        <p14:creationId xmlns:p14="http://schemas.microsoft.com/office/powerpoint/2010/main" val="3342569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The second criterion is, sentences that are more novel should also be ranked higher, which is quantified by the sentence novelty score.</a:t>
            </a:r>
          </a:p>
          <a:p>
            <a:r>
              <a:rPr lang="en-HK"/>
              <a:t>Being novel means that the vector is not close to any other vectors, [CLICK] so it is obvious that the two vectors below the x-axis would be given a high score.</a:t>
            </a:r>
          </a:p>
          <a:p>
            <a:r>
              <a:rPr lang="en-HK"/>
              <a:t>Another purpose of this score is to [CLICK] to capture the sentence that are the closest to the mean vector in a cluster of vectors that are close to each other.</a:t>
            </a:r>
          </a:p>
          <a:p>
            <a:r>
              <a:rPr lang="en-HK"/>
              <a:t>For example, the blinking vectors are close to each other, which means that they should contain similar content, however, the light blue vector will be given a low sentence novelty score while the red vector will be given a high sentence novelty score, since the red one is closer to the mean vector.</a:t>
            </a:r>
          </a:p>
          <a:p>
            <a:r>
              <a:rPr lang="en-HK"/>
              <a:t>This will prevent the summary containing repeated messages</a:t>
            </a:r>
          </a:p>
          <a:p>
            <a:endParaRPr lang="en-HK"/>
          </a:p>
          <a:p>
            <a:endParaRPr lang="en-HK"/>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30</a:t>
            </a:fld>
            <a:endParaRPr lang="zh-HK" altLang="en-US"/>
          </a:p>
        </p:txBody>
      </p:sp>
    </p:spTree>
    <p:extLst>
      <p:ext uri="{BB962C8B-B14F-4D97-AF65-F5344CB8AC3E}">
        <p14:creationId xmlns:p14="http://schemas.microsoft.com/office/powerpoint/2010/main" val="2367474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The last criterion is, sentences that are placed in the front of the article will be ranked higher, and the sentence position score will be used to quantify it.</a:t>
            </a:r>
          </a:p>
          <a:p>
            <a:r>
              <a:rPr lang="en-HK"/>
              <a:t>As the first few sentences in news articles often contain important messages, we want to give them a higher chance to be included in the summary, so that the summary will contain some important information.</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31</a:t>
            </a:fld>
            <a:endParaRPr lang="zh-HK" altLang="en-US"/>
          </a:p>
        </p:txBody>
      </p:sp>
    </p:spTree>
    <p:extLst>
      <p:ext uri="{BB962C8B-B14F-4D97-AF65-F5344CB8AC3E}">
        <p14:creationId xmlns:p14="http://schemas.microsoft.com/office/powerpoint/2010/main" val="369517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4</a:t>
            </a:fld>
            <a:endParaRPr lang="zh-HK" altLang="en-US"/>
          </a:p>
        </p:txBody>
      </p:sp>
    </p:spTree>
    <p:extLst>
      <p:ext uri="{BB962C8B-B14F-4D97-AF65-F5344CB8AC3E}">
        <p14:creationId xmlns:p14="http://schemas.microsoft.com/office/powerpoint/2010/main" val="3803318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Finally, a linear combination of the three scores will be calculated to be the final score for each sentence.</a:t>
            </a:r>
          </a:p>
          <a:p>
            <a:r>
              <a:rPr lang="en-HK"/>
              <a:t>The three sentences which have the highest final score among all sentences will be extracted to form the summary.</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32</a:t>
            </a:fld>
            <a:endParaRPr lang="zh-HK" altLang="en-US"/>
          </a:p>
        </p:txBody>
      </p:sp>
    </p:spTree>
    <p:extLst>
      <p:ext uri="{BB962C8B-B14F-4D97-AF65-F5344CB8AC3E}">
        <p14:creationId xmlns:p14="http://schemas.microsoft.com/office/powerpoint/2010/main" val="744458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Next, in order to aid the readers to have a more comprehensive view on the news, we are going to extract 2 most unique sentences from each article whose semantic meaning are not covered in other articles.</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33</a:t>
            </a:fld>
            <a:endParaRPr lang="zh-HK" altLang="en-US"/>
          </a:p>
        </p:txBody>
      </p:sp>
    </p:spTree>
    <p:extLst>
      <p:ext uri="{BB962C8B-B14F-4D97-AF65-F5344CB8AC3E}">
        <p14:creationId xmlns:p14="http://schemas.microsoft.com/office/powerpoint/2010/main" val="1302434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To do so, the cosine similarity of the sentences in each article will be calculated against all sentences in other articles.</a:t>
            </a:r>
          </a:p>
          <a:p>
            <a:r>
              <a:rPr lang="en-HK"/>
              <a:t>For example, to find the unique content from document 1, each sentence in document 1 will be compared against all sentences in document 2, and also with document 3 4 up to document n if they exist</a:t>
            </a:r>
          </a:p>
          <a:p>
            <a:endParaRPr lang="en-HK"/>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34</a:t>
            </a:fld>
            <a:endParaRPr lang="zh-HK" altLang="en-US"/>
          </a:p>
        </p:txBody>
      </p:sp>
    </p:spTree>
    <p:extLst>
      <p:ext uri="{BB962C8B-B14F-4D97-AF65-F5344CB8AC3E}">
        <p14:creationId xmlns:p14="http://schemas.microsoft.com/office/powerpoint/2010/main" val="889896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And only the maximum cosine similarity will be kept for each sentence. If the maximum cosine similarity is high, it means that there are sentence in other document expressing similar messages, and vice versa.</a:t>
            </a:r>
          </a:p>
          <a:p>
            <a:r>
              <a:rPr lang="en-HK"/>
              <a:t>So here we are looking for sentences with low maximum cosine similarity.</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35</a:t>
            </a:fld>
            <a:endParaRPr lang="zh-HK" altLang="en-US"/>
          </a:p>
        </p:txBody>
      </p:sp>
    </p:spTree>
    <p:extLst>
      <p:ext uri="{BB962C8B-B14F-4D97-AF65-F5344CB8AC3E}">
        <p14:creationId xmlns:p14="http://schemas.microsoft.com/office/powerpoint/2010/main" val="693233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ltLang="zh-HK"/>
              <a:t>(Martin) </a:t>
            </a:r>
            <a:r>
              <a:rPr lang="en-HK"/>
              <a:t>And the </a:t>
            </a:r>
            <a:r>
              <a:rPr lang="en-GB"/>
              <a:t>two sentences with lowest maximum cosine similarity in each article are determined to be unique.</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36</a:t>
            </a:fld>
            <a:endParaRPr lang="zh-HK" altLang="en-US"/>
          </a:p>
        </p:txBody>
      </p:sp>
    </p:spTree>
    <p:extLst>
      <p:ext uri="{BB962C8B-B14F-4D97-AF65-F5344CB8AC3E}">
        <p14:creationId xmlns:p14="http://schemas.microsoft.com/office/powerpoint/2010/main" val="3384845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I am Klaus and I am responsible for the user interface design and front-end implementation. Before the front-end is implemented, we have looked into many other news reading applications along with some other socializing applications. We have gained a lot of motivation and inspiration from the other apps, and the majority came from two applications.</a:t>
            </a:r>
          </a:p>
          <a:p>
            <a:endParaRPr lang="en-US" sz="1800" b="0" i="0" u="none" strike="noStrike">
              <a:solidFill>
                <a:srgbClr val="000000"/>
              </a:solidFill>
              <a:effectLst/>
              <a:latin typeface="Arial" panose="020B0604020202020204" pitchFamily="34" charset="0"/>
            </a:endParaRPr>
          </a:p>
          <a:p>
            <a:r>
              <a:rPr lang="en-US" sz="1800" b="0" i="0" u="none" strike="noStrike">
                <a:solidFill>
                  <a:srgbClr val="000000"/>
                </a:solidFill>
                <a:effectLst/>
                <a:latin typeface="Arial" panose="020B0604020202020204" pitchFamily="34" charset="0"/>
              </a:rPr>
              <a:t>This slide is showing part of the mood board before started designing our application. In short, a mood board is also called the inspiration board, which is a place for the collections of ideas. Basically, when we see something that might be useful to our design, then we would capture the screen and paste the screenshot into our mood board.</a:t>
            </a:r>
            <a:endParaRPr 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37</a:t>
            </a:fld>
            <a:endParaRPr lang="zh-HK" altLang="en-US"/>
          </a:p>
        </p:txBody>
      </p:sp>
    </p:spTree>
    <p:extLst>
      <p:ext uri="{BB962C8B-B14F-4D97-AF65-F5344CB8AC3E}">
        <p14:creationId xmlns:p14="http://schemas.microsoft.com/office/powerpoint/2010/main" val="4108471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One of the applications is the Stand News mobile application. Stand News is one of the most popular news reading applications developed by a local media company. The Stand News mobile application is neatly designed and is served as a great example of minimalism for us to refer to. The interface consists of the least components a user needs to read the pieces of news they want while showing the related news and the headline to the users.</a:t>
            </a:r>
            <a:endParaRPr 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38</a:t>
            </a:fld>
            <a:endParaRPr lang="zh-HK" altLang="en-US"/>
          </a:p>
        </p:txBody>
      </p:sp>
    </p:spTree>
    <p:extLst>
      <p:ext uri="{BB962C8B-B14F-4D97-AF65-F5344CB8AC3E}">
        <p14:creationId xmlns:p14="http://schemas.microsoft.com/office/powerpoint/2010/main" val="3513869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Another inspiration that constitutes the majority of the design is Instagram. In the design stage of our project, we are constantly looking for a solution to quickly navigate users to their desired pages. It turns out that the bottom navigation bar and side drawer menu are the solutions that we are looking for.</a:t>
            </a:r>
          </a:p>
          <a:p>
            <a:endParaRPr lang="en-US" sz="1800" b="0" i="0" u="none" strike="noStrike">
              <a:solidFill>
                <a:srgbClr val="000000"/>
              </a:solidFill>
              <a:effectLst/>
              <a:latin typeface="Arial" panose="020B0604020202020204" pitchFamily="34" charset="0"/>
            </a:endParaRPr>
          </a:p>
          <a:p>
            <a:r>
              <a:rPr lang="en-US" sz="1800" b="0" i="0" u="none" strike="noStrike">
                <a:solidFill>
                  <a:srgbClr val="000000"/>
                </a:solidFill>
                <a:effectLst/>
                <a:latin typeface="Arial" panose="020B0604020202020204" pitchFamily="34" charset="0"/>
              </a:rPr>
              <a:t>After looked into how we get the inspiration, let me pass it to Anson to talk about the prototype of our application.</a:t>
            </a:r>
            <a:endParaRPr 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39</a:t>
            </a:fld>
            <a:endParaRPr lang="zh-HK" altLang="en-US"/>
          </a:p>
        </p:txBody>
      </p:sp>
    </p:spTree>
    <p:extLst>
      <p:ext uri="{BB962C8B-B14F-4D97-AF65-F5344CB8AC3E}">
        <p14:creationId xmlns:p14="http://schemas.microsoft.com/office/powerpoint/2010/main" val="1364340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Now, let me briefly talk about the pages we have implemented in our prototype. In the prototype, we have roughly five pages that serve the objectives of this project: they are the landing page, register/login page, search page, news detail page, and saved article pages.</a:t>
            </a:r>
            <a:endParaRPr 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40</a:t>
            </a:fld>
            <a:endParaRPr lang="zh-HK" altLang="en-US"/>
          </a:p>
        </p:txBody>
      </p:sp>
    </p:spTree>
    <p:extLst>
      <p:ext uri="{BB962C8B-B14F-4D97-AF65-F5344CB8AC3E}">
        <p14:creationId xmlns:p14="http://schemas.microsoft.com/office/powerpoint/2010/main" val="3716470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First, we have the landing page of the application. It is the page the user first sees when they launch our application. First, there is a carousel slider at the top of the landing page. The carousel would be fitted the most trending news that a user can click on to retrieve the top news. Below would be a list of the latest news. Again, a user can click on the news thumbnail or the news title to retrieve that specific news.</a:t>
            </a:r>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41</a:t>
            </a:fld>
            <a:endParaRPr lang="zh-HK" altLang="en-US"/>
          </a:p>
        </p:txBody>
      </p:sp>
    </p:spTree>
    <p:extLst>
      <p:ext uri="{BB962C8B-B14F-4D97-AF65-F5344CB8AC3E}">
        <p14:creationId xmlns:p14="http://schemas.microsoft.com/office/powerpoint/2010/main" val="362412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5</a:t>
            </a:fld>
            <a:endParaRPr lang="zh-HK" altLang="en-US"/>
          </a:p>
        </p:txBody>
      </p:sp>
    </p:spTree>
    <p:extLst>
      <p:ext uri="{BB962C8B-B14F-4D97-AF65-F5344CB8AC3E}">
        <p14:creationId xmlns:p14="http://schemas.microsoft.com/office/powerpoint/2010/main" val="2781740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Second, we have a search page. Users can simply type in the keyword that they are looking for in the text field at the top of the search page. Then, a list of the related news would be rendered on the screen. Users can then again click on the news thumbnail or the news title to retrieve that news.</a:t>
            </a:r>
            <a:endParaRPr 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42</a:t>
            </a:fld>
            <a:endParaRPr lang="zh-HK" altLang="en-US"/>
          </a:p>
        </p:txBody>
      </p:sp>
    </p:spTree>
    <p:extLst>
      <p:ext uri="{BB962C8B-B14F-4D97-AF65-F5344CB8AC3E}">
        <p14:creationId xmlns:p14="http://schemas.microsoft.com/office/powerpoint/2010/main" val="1113437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Next, is the saved articles page. Users can go to this page by first showing the side drawer menu, then click on the saved articles tab. On this page, users can see a list of news that they have saved previously by pressing the bookmark button.</a:t>
            </a:r>
            <a:endParaRPr 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43</a:t>
            </a:fld>
            <a:endParaRPr lang="zh-HK" altLang="en-US"/>
          </a:p>
        </p:txBody>
      </p:sp>
    </p:spTree>
    <p:extLst>
      <p:ext uri="{BB962C8B-B14F-4D97-AF65-F5344CB8AC3E}">
        <p14:creationId xmlns:p14="http://schemas.microsoft.com/office/powerpoint/2010/main" val="3264716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Followed by the saved articles page would be the news detail page. The news detail is the heart of our application. On this page, starting from the top to the bottom of the page, we have a carousel that is fitted with images scraped from various news sources. Below are the summarized titles from multiple news sources. After that would be some metadata for that particular news detail page, such as the last updated timestamp, the view count. Then, there will be a list of unique contents from different articles. For example, in the picture at the left, we fetched an article from a press called the HKFP, then we summarized the fetched article into some sentences of unique content. After the list of unique content, there will be a list of news that the user might be interested in, which is generated by finding pieces of news that are the most similar to the currently reading news. At the bottom of the news detail page will be a comment section that allows users to leave their comments on this specific page.</a:t>
            </a:r>
            <a:endParaRPr 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44</a:t>
            </a:fld>
            <a:endParaRPr lang="zh-HK" altLang="en-US"/>
          </a:p>
        </p:txBody>
      </p:sp>
    </p:spTree>
    <p:extLst>
      <p:ext uri="{BB962C8B-B14F-4D97-AF65-F5344CB8AC3E}">
        <p14:creationId xmlns:p14="http://schemas.microsoft.com/office/powerpoint/2010/main" val="14776734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Lastly, will be our register and login page. It is the page where we authenticate users. Users can use our application without being authenticated, but they will lose the benefit of leaving comments and saving the articles.</a:t>
            </a:r>
            <a:endParaRPr 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45</a:t>
            </a:fld>
            <a:endParaRPr lang="zh-HK" altLang="en-US"/>
          </a:p>
        </p:txBody>
      </p:sp>
    </p:spTree>
    <p:extLst>
      <p:ext uri="{BB962C8B-B14F-4D97-AF65-F5344CB8AC3E}">
        <p14:creationId xmlns:p14="http://schemas.microsoft.com/office/powerpoint/2010/main" val="2736772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For the implementation of the design, we mainly used only one library, which is Vue.js. We simply picked them for these few reasons: it has one of the smallest bundle sizes and one of the most shallow learning curves among all the popular front-end libraries. In addition, almost all of our members have experience in using Vue.js. Therefore, this library can help us save a lot of time learning a new framework.</a:t>
            </a:r>
            <a:endParaRPr 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46</a:t>
            </a:fld>
            <a:endParaRPr lang="zh-HK" altLang="en-US"/>
          </a:p>
        </p:txBody>
      </p:sp>
    </p:spTree>
    <p:extLst>
      <p:ext uri="{BB962C8B-B14F-4D97-AF65-F5344CB8AC3E}">
        <p14:creationId xmlns:p14="http://schemas.microsoft.com/office/powerpoint/2010/main" val="28669875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47</a:t>
            </a:fld>
            <a:endParaRPr lang="zh-HK" altLang="en-US"/>
          </a:p>
        </p:txBody>
      </p:sp>
    </p:spTree>
    <p:extLst>
      <p:ext uri="{BB962C8B-B14F-4D97-AF65-F5344CB8AC3E}">
        <p14:creationId xmlns:p14="http://schemas.microsoft.com/office/powerpoint/2010/main" val="3402422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48</a:t>
            </a:fld>
            <a:endParaRPr lang="zh-HK" altLang="en-US"/>
          </a:p>
        </p:txBody>
      </p:sp>
    </p:spTree>
    <p:extLst>
      <p:ext uri="{BB962C8B-B14F-4D97-AF65-F5344CB8AC3E}">
        <p14:creationId xmlns:p14="http://schemas.microsoft.com/office/powerpoint/2010/main" val="3142408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49</a:t>
            </a:fld>
            <a:endParaRPr lang="zh-HK" altLang="en-US"/>
          </a:p>
        </p:txBody>
      </p:sp>
    </p:spTree>
    <p:extLst>
      <p:ext uri="{BB962C8B-B14F-4D97-AF65-F5344CB8AC3E}">
        <p14:creationId xmlns:p14="http://schemas.microsoft.com/office/powerpoint/2010/main" val="3773534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50</a:t>
            </a:fld>
            <a:endParaRPr lang="zh-HK" altLang="en-US"/>
          </a:p>
        </p:txBody>
      </p:sp>
    </p:spTree>
    <p:extLst>
      <p:ext uri="{BB962C8B-B14F-4D97-AF65-F5344CB8AC3E}">
        <p14:creationId xmlns:p14="http://schemas.microsoft.com/office/powerpoint/2010/main" val="2704210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51</a:t>
            </a:fld>
            <a:endParaRPr lang="zh-HK" altLang="en-US"/>
          </a:p>
        </p:txBody>
      </p:sp>
    </p:spTree>
    <p:extLst>
      <p:ext uri="{BB962C8B-B14F-4D97-AF65-F5344CB8AC3E}">
        <p14:creationId xmlns:p14="http://schemas.microsoft.com/office/powerpoint/2010/main" val="388285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6</a:t>
            </a:fld>
            <a:endParaRPr lang="zh-HK" altLang="en-US"/>
          </a:p>
        </p:txBody>
      </p:sp>
    </p:spTree>
    <p:extLst>
      <p:ext uri="{BB962C8B-B14F-4D97-AF65-F5344CB8AC3E}">
        <p14:creationId xmlns:p14="http://schemas.microsoft.com/office/powerpoint/2010/main" val="4098364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a:t>Anson </a:t>
            </a:r>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52</a:t>
            </a:fld>
            <a:endParaRPr lang="zh-HK" altLang="en-US"/>
          </a:p>
        </p:txBody>
      </p:sp>
    </p:spTree>
    <p:extLst>
      <p:ext uri="{BB962C8B-B14F-4D97-AF65-F5344CB8AC3E}">
        <p14:creationId xmlns:p14="http://schemas.microsoft.com/office/powerpoint/2010/main" val="34941180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a:t>Anson</a:t>
            </a:r>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54</a:t>
            </a:fld>
            <a:endParaRPr lang="zh-HK" altLang="en-US"/>
          </a:p>
        </p:txBody>
      </p:sp>
    </p:spTree>
    <p:extLst>
      <p:ext uri="{BB962C8B-B14F-4D97-AF65-F5344CB8AC3E}">
        <p14:creationId xmlns:p14="http://schemas.microsoft.com/office/powerpoint/2010/main" val="30046579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55</a:t>
            </a:fld>
            <a:endParaRPr lang="zh-HK" altLang="en-US"/>
          </a:p>
        </p:txBody>
      </p:sp>
    </p:spTree>
    <p:extLst>
      <p:ext uri="{BB962C8B-B14F-4D97-AF65-F5344CB8AC3E}">
        <p14:creationId xmlns:p14="http://schemas.microsoft.com/office/powerpoint/2010/main" val="1041293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56</a:t>
            </a:fld>
            <a:endParaRPr lang="zh-HK" altLang="en-US"/>
          </a:p>
        </p:txBody>
      </p:sp>
    </p:spTree>
    <p:extLst>
      <p:ext uri="{BB962C8B-B14F-4D97-AF65-F5344CB8AC3E}">
        <p14:creationId xmlns:p14="http://schemas.microsoft.com/office/powerpoint/2010/main" val="1683286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57</a:t>
            </a:fld>
            <a:endParaRPr lang="zh-HK" altLang="en-US"/>
          </a:p>
        </p:txBody>
      </p:sp>
    </p:spTree>
    <p:extLst>
      <p:ext uri="{BB962C8B-B14F-4D97-AF65-F5344CB8AC3E}">
        <p14:creationId xmlns:p14="http://schemas.microsoft.com/office/powerpoint/2010/main" val="9876056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58</a:t>
            </a:fld>
            <a:endParaRPr lang="zh-HK" altLang="en-US"/>
          </a:p>
        </p:txBody>
      </p:sp>
    </p:spTree>
    <p:extLst>
      <p:ext uri="{BB962C8B-B14F-4D97-AF65-F5344CB8AC3E}">
        <p14:creationId xmlns:p14="http://schemas.microsoft.com/office/powerpoint/2010/main" val="2804664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HK"/>
              <a:t>Anson</a:t>
            </a:r>
            <a:endParaRPr kumimoji="1" lang="zh-HK" altLang="en-US"/>
          </a:p>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59</a:t>
            </a:fld>
            <a:endParaRPr lang="zh-HK" altLang="en-US"/>
          </a:p>
        </p:txBody>
      </p:sp>
    </p:spTree>
    <p:extLst>
      <p:ext uri="{BB962C8B-B14F-4D97-AF65-F5344CB8AC3E}">
        <p14:creationId xmlns:p14="http://schemas.microsoft.com/office/powerpoint/2010/main" val="28531400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60</a:t>
            </a:fld>
            <a:endParaRPr lang="zh-HK" altLang="en-US"/>
          </a:p>
        </p:txBody>
      </p:sp>
    </p:spTree>
    <p:extLst>
      <p:ext uri="{BB962C8B-B14F-4D97-AF65-F5344CB8AC3E}">
        <p14:creationId xmlns:p14="http://schemas.microsoft.com/office/powerpoint/2010/main" val="1996970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a:t>(Jimmy) Thanks Anson. \\ </a:t>
            </a:r>
          </a:p>
          <a:p>
            <a:endParaRPr lang="en-US" altLang="zh-HK"/>
          </a:p>
          <a:p>
            <a:r>
              <a:rPr lang="en-US" altLang="zh-HK"/>
              <a:t>In order to refine upon the existing applications,</a:t>
            </a:r>
          </a:p>
          <a:p>
            <a:endParaRPr lang="en-US" altLang="zh-HK"/>
          </a:p>
          <a:p>
            <a:r>
              <a:rPr lang="en-US" altLang="zh-HK"/>
              <a:t>we realize that ours should be able to perform certain task. \\</a:t>
            </a:r>
          </a:p>
          <a:p>
            <a:endParaRPr lang="en-US" altLang="zh-HK"/>
          </a:p>
          <a:p>
            <a:r>
              <a:rPr lang="en-US" altLang="zh-HK"/>
              <a:t>First we need our app to be able to </a:t>
            </a:r>
          </a:p>
          <a:p>
            <a:endParaRPr lang="en-US" altLang="zh-HK"/>
          </a:p>
          <a:p>
            <a:r>
              <a:rPr lang="en-US" altLang="zh-HK"/>
              <a:t>gather news from various sources. \\</a:t>
            </a:r>
          </a:p>
          <a:p>
            <a:endParaRPr lang="en-US" altLang="zh-HK"/>
          </a:p>
          <a:p>
            <a:r>
              <a:rPr lang="en-US" altLang="zh-HK"/>
              <a:t>For that we have a corresponding scraping engine. \\</a:t>
            </a:r>
          </a:p>
          <a:p>
            <a:endParaRPr lang="en-US" altLang="zh-HK"/>
          </a:p>
          <a:p>
            <a:r>
              <a:rPr lang="en-US" altLang="zh-HK"/>
              <a:t>Then we need the ability </a:t>
            </a:r>
          </a:p>
          <a:p>
            <a:endParaRPr lang="en-US" altLang="zh-HK"/>
          </a:p>
          <a:p>
            <a:r>
              <a:rPr lang="en-US" altLang="zh-HK"/>
              <a:t>to group and summarize on various article pieces. \\</a:t>
            </a:r>
          </a:p>
          <a:p>
            <a:endParaRPr lang="en-US" altLang="zh-HK"/>
          </a:p>
          <a:p>
            <a:r>
              <a:rPr lang="en-US" altLang="zh-HK"/>
              <a:t>For these two, we have made available some machine learning routines. \\</a:t>
            </a:r>
          </a:p>
          <a:p>
            <a:endParaRPr lang="en-US" altLang="zh-HK"/>
          </a:p>
          <a:p>
            <a:r>
              <a:rPr lang="en-US" altLang="zh-HK"/>
              <a:t>We also want our app to deliver nice user experience. \\</a:t>
            </a:r>
          </a:p>
          <a:p>
            <a:endParaRPr lang="en-US" altLang="zh-HK"/>
          </a:p>
          <a:p>
            <a:r>
              <a:rPr lang="en-US" altLang="zh-HK"/>
              <a:t>For this we have made a nice-looking web frontend platform. \\</a:t>
            </a:r>
          </a:p>
          <a:p>
            <a:endParaRPr lang="en-US" altLang="zh-HK"/>
          </a:p>
          <a:p>
            <a:r>
              <a:rPr lang="en-US" altLang="zh-HK"/>
              <a:t>Finally we want the app to be able to </a:t>
            </a:r>
          </a:p>
          <a:p>
            <a:endParaRPr lang="en-US" altLang="zh-HK"/>
          </a:p>
          <a:p>
            <a:r>
              <a:rPr lang="en-US" altLang="zh-HK"/>
              <a:t>store and retrieve summarized news on demand. \\</a:t>
            </a:r>
          </a:p>
          <a:p>
            <a:endParaRPr lang="en-US" altLang="zh-HK"/>
          </a:p>
          <a:p>
            <a:r>
              <a:rPr lang="en-US" altLang="zh-HK"/>
              <a:t>This is where our database and API come into play. \\</a:t>
            </a:r>
          </a:p>
        </p:txBody>
      </p:sp>
      <p:sp>
        <p:nvSpPr>
          <p:cNvPr id="4" name="Header Placeholder 3"/>
          <p:cNvSpPr>
            <a:spLocks noGrp="1"/>
          </p:cNvSpPr>
          <p:nvPr>
            <p:ph type="hdr" sz="quarter"/>
          </p:nvPr>
        </p:nvSpPr>
        <p:spPr/>
        <p:txBody>
          <a:bodyPr/>
          <a:lstStyle/>
          <a:p>
            <a:endParaRPr lang="zh-HK" altLang="en-US"/>
          </a:p>
        </p:txBody>
      </p:sp>
      <p:sp>
        <p:nvSpPr>
          <p:cNvPr id="5" name="Footer Placeholder 4"/>
          <p:cNvSpPr>
            <a:spLocks noGrp="1"/>
          </p:cNvSpPr>
          <p:nvPr>
            <p:ph type="ftr" sz="quarter" idx="4"/>
          </p:nvPr>
        </p:nvSpPr>
        <p:spPr/>
        <p:txBody>
          <a:bodyPr/>
          <a:lstStyle/>
          <a:p>
            <a:endParaRPr lang="zh-HK" altLang="en-US"/>
          </a:p>
        </p:txBody>
      </p:sp>
      <p:sp>
        <p:nvSpPr>
          <p:cNvPr id="6" name="Slide Number Placeholder 5"/>
          <p:cNvSpPr>
            <a:spLocks noGrp="1"/>
          </p:cNvSpPr>
          <p:nvPr>
            <p:ph type="sldNum" sz="quarter" idx="5"/>
          </p:nvPr>
        </p:nvSpPr>
        <p:spPr/>
        <p:txBody>
          <a:bodyPr/>
          <a:lstStyle/>
          <a:p>
            <a:fld id="{DA5B8502-59A1-4C64-B0C2-4B0509D4451A}" type="slidenum">
              <a:rPr lang="zh-HK" altLang="en-US" smtClean="0"/>
              <a:t>8</a:t>
            </a:fld>
            <a:endParaRPr lang="zh-HK" altLang="en-US"/>
          </a:p>
        </p:txBody>
      </p:sp>
    </p:spTree>
    <p:extLst>
      <p:ext uri="{BB962C8B-B14F-4D97-AF65-F5344CB8AC3E}">
        <p14:creationId xmlns:p14="http://schemas.microsoft.com/office/powerpoint/2010/main" val="147204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The flow chart in the slide </a:t>
            </a:r>
          </a:p>
          <a:p>
            <a:endParaRPr lang="en-US" altLang="zh-HK"/>
          </a:p>
          <a:p>
            <a:r>
              <a:rPr lang="en-US" altLang="zh-HK"/>
              <a:t>should now give you a more concrete view</a:t>
            </a:r>
          </a:p>
          <a:p>
            <a:endParaRPr lang="en-US" altLang="zh-HK"/>
          </a:p>
          <a:p>
            <a:r>
              <a:rPr lang="en-US" altLang="zh-HK"/>
              <a:t>on how the data is flowing in the application. \\</a:t>
            </a:r>
          </a:p>
          <a:p>
            <a:endParaRPr lang="en-US" altLang="zh-HK"/>
          </a:p>
          <a:p>
            <a:r>
              <a:rPr lang="en-US" altLang="zh-HK"/>
              <a:t>In the first phase of web scraping, </a:t>
            </a:r>
          </a:p>
          <a:p>
            <a:endParaRPr lang="en-US" altLang="zh-HK"/>
          </a:p>
          <a:p>
            <a:r>
              <a:rPr lang="en-US" altLang="zh-HK"/>
              <a:t>news articles data is obtained via web. \\</a:t>
            </a:r>
          </a:p>
          <a:p>
            <a:endParaRPr lang="en-US" altLang="zh-HK"/>
          </a:p>
          <a:p>
            <a:r>
              <a:rPr lang="en-US" altLang="zh-HK"/>
              <a:t>Then the data, after preprocessing, </a:t>
            </a:r>
          </a:p>
          <a:p>
            <a:endParaRPr lang="en-US" altLang="zh-HK"/>
          </a:p>
          <a:p>
            <a:r>
              <a:rPr lang="en-US" altLang="zh-HK"/>
              <a:t>is passed to the classification algorithm,</a:t>
            </a:r>
          </a:p>
          <a:p>
            <a:endParaRPr lang="en-US" altLang="zh-HK"/>
          </a:p>
          <a:p>
            <a:r>
              <a:rPr lang="en-US" altLang="zh-HK"/>
              <a:t>so that some groups of similar articles can be formed. \\</a:t>
            </a:r>
          </a:p>
          <a:p>
            <a:endParaRPr lang="en-US" altLang="zh-HK"/>
          </a:p>
          <a:p>
            <a:r>
              <a:rPr lang="en-US" altLang="zh-HK"/>
              <a:t>These news groups are then passed to </a:t>
            </a:r>
          </a:p>
          <a:p>
            <a:endParaRPr lang="en-US" altLang="zh-HK"/>
          </a:p>
          <a:p>
            <a:r>
              <a:rPr lang="en-US" altLang="zh-HK"/>
              <a:t>another algorithm for further summarizing. \\</a:t>
            </a:r>
          </a:p>
          <a:p>
            <a:endParaRPr lang="en-US" altLang="zh-HK"/>
          </a:p>
          <a:p>
            <a:r>
              <a:rPr lang="en-US" altLang="zh-HK"/>
              <a:t>Finally we perform computation on related news for the news groups. \\</a:t>
            </a:r>
          </a:p>
          <a:p>
            <a:endParaRPr lang="en-US" altLang="zh-HK"/>
          </a:p>
          <a:p>
            <a:r>
              <a:rPr lang="en-US" altLang="zh-HK"/>
              <a:t>Of course such data flow cannot be done without the database. \\</a:t>
            </a:r>
          </a:p>
          <a:p>
            <a:endParaRPr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9</a:t>
            </a:fld>
            <a:endParaRPr lang="zh-HK" altLang="en-US"/>
          </a:p>
        </p:txBody>
      </p:sp>
    </p:spTree>
    <p:extLst>
      <p:ext uri="{BB962C8B-B14F-4D97-AF65-F5344CB8AC3E}">
        <p14:creationId xmlns:p14="http://schemas.microsoft.com/office/powerpoint/2010/main" val="297322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Now let's take a look at the web scraper. \\</a:t>
            </a:r>
          </a:p>
          <a:p>
            <a:endParaRPr lang="en-US" altLang="zh-HK"/>
          </a:p>
          <a:p>
            <a:r>
              <a:rPr lang="en-US" altLang="zh-HK"/>
              <a:t>For configuring our application, </a:t>
            </a:r>
          </a:p>
          <a:p>
            <a:endParaRPr lang="en-US" altLang="zh-HK"/>
          </a:p>
          <a:p>
            <a:r>
              <a:rPr lang="en-US" altLang="zh-HK"/>
              <a:t>we pick 10 news sources, 6 from foreign media and 4 from local. \\</a:t>
            </a:r>
          </a:p>
          <a:p>
            <a:endParaRPr lang="en-US" altLang="zh-HK"/>
          </a:p>
          <a:p>
            <a:r>
              <a:rPr lang="en-US" altLang="zh-HK"/>
              <a:t>It includes BBC, </a:t>
            </a:r>
            <a:r>
              <a:rPr lang="en-US" altLang="zh-HK" err="1"/>
              <a:t>reuters</a:t>
            </a:r>
            <a:r>
              <a:rPr lang="en-US" altLang="zh-HK"/>
              <a:t>, SCMP, HKFP, and others as shown in the slides, </a:t>
            </a:r>
          </a:p>
          <a:p>
            <a:endParaRPr lang="en-US" altLang="zh-HK"/>
          </a:p>
          <a:p>
            <a:r>
              <a:rPr lang="en-US" altLang="zh-HK"/>
              <a:t>in which most of them are widely accepted </a:t>
            </a:r>
          </a:p>
          <a:p>
            <a:endParaRPr lang="en-US" altLang="zh-HK"/>
          </a:p>
          <a:p>
            <a:r>
              <a:rPr lang="en-US" altLang="zh-HK"/>
              <a:t>as honest and objective news producers. \\</a:t>
            </a:r>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10</a:t>
            </a:fld>
            <a:endParaRPr lang="zh-HK" altLang="en-US"/>
          </a:p>
        </p:txBody>
      </p:sp>
    </p:spTree>
    <p:extLst>
      <p:ext uri="{BB962C8B-B14F-4D97-AF65-F5344CB8AC3E}">
        <p14:creationId xmlns:p14="http://schemas.microsoft.com/office/powerpoint/2010/main" val="930374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a:t>(Jimmy) And for the actual routine, </a:t>
            </a:r>
          </a:p>
          <a:p>
            <a:endParaRPr lang="en-US" altLang="zh-HK"/>
          </a:p>
          <a:p>
            <a:r>
              <a:rPr lang="en-US" altLang="zh-HK"/>
              <a:t>we can conceptualize it as a 3-step process. \\</a:t>
            </a:r>
          </a:p>
          <a:p>
            <a:endParaRPr lang="en-US" altLang="zh-HK"/>
          </a:p>
          <a:p>
            <a:r>
              <a:rPr lang="en-US" altLang="zh-HK"/>
              <a:t>We first obtain articles' </a:t>
            </a:r>
            <a:r>
              <a:rPr lang="en-US" altLang="zh-HK" err="1"/>
              <a:t>urls</a:t>
            </a:r>
            <a:r>
              <a:rPr lang="en-US" altLang="zh-HK"/>
              <a:t> that are already in database,</a:t>
            </a:r>
          </a:p>
          <a:p>
            <a:endParaRPr lang="en-US" altLang="zh-HK"/>
          </a:p>
          <a:p>
            <a:r>
              <a:rPr lang="en-US" altLang="zh-HK"/>
              <a:t>then we scrape </a:t>
            </a:r>
            <a:r>
              <a:rPr lang="en-US" altLang="zh-HK" err="1"/>
              <a:t>urls</a:t>
            </a:r>
            <a:r>
              <a:rPr lang="en-US" altLang="zh-HK"/>
              <a:t> from the news sites that we picked,</a:t>
            </a:r>
          </a:p>
          <a:p>
            <a:endParaRPr lang="en-US" altLang="zh-HK"/>
          </a:p>
          <a:p>
            <a:r>
              <a:rPr lang="en-US" altLang="zh-HK"/>
              <a:t>finally we scrape out the useful content from each article </a:t>
            </a:r>
            <a:r>
              <a:rPr lang="en-US" altLang="zh-HK" err="1"/>
              <a:t>url</a:t>
            </a:r>
            <a:r>
              <a:rPr lang="en-US" altLang="zh-HK"/>
              <a:t>. \\</a:t>
            </a:r>
          </a:p>
          <a:p>
            <a:endParaRPr lang="zh-HK" altLang="en-US"/>
          </a:p>
        </p:txBody>
      </p:sp>
      <p:sp>
        <p:nvSpPr>
          <p:cNvPr id="4" name="頁首版面配置區 3"/>
          <p:cNvSpPr>
            <a:spLocks noGrp="1"/>
          </p:cNvSpPr>
          <p:nvPr>
            <p:ph type="hdr" sz="quarter"/>
          </p:nvPr>
        </p:nvSpPr>
        <p:spPr/>
        <p:txBody>
          <a:bodyPr/>
          <a:lstStyle/>
          <a:p>
            <a:endParaRPr lang="zh-HK" altLang="en-US"/>
          </a:p>
        </p:txBody>
      </p:sp>
      <p:sp>
        <p:nvSpPr>
          <p:cNvPr id="5" name="頁尾版面配置區 4"/>
          <p:cNvSpPr>
            <a:spLocks noGrp="1"/>
          </p:cNvSpPr>
          <p:nvPr>
            <p:ph type="ftr" sz="quarter" idx="4"/>
          </p:nvPr>
        </p:nvSpPr>
        <p:spPr/>
        <p:txBody>
          <a:bodyPr/>
          <a:lstStyle/>
          <a:p>
            <a:endParaRPr lang="zh-HK" altLang="en-US"/>
          </a:p>
        </p:txBody>
      </p:sp>
      <p:sp>
        <p:nvSpPr>
          <p:cNvPr id="6" name="投影片編號版面配置區 5"/>
          <p:cNvSpPr>
            <a:spLocks noGrp="1"/>
          </p:cNvSpPr>
          <p:nvPr>
            <p:ph type="sldNum" sz="quarter" idx="5"/>
          </p:nvPr>
        </p:nvSpPr>
        <p:spPr/>
        <p:txBody>
          <a:bodyPr/>
          <a:lstStyle/>
          <a:p>
            <a:fld id="{DA5B8502-59A1-4C64-B0C2-4B0509D4451A}" type="slidenum">
              <a:rPr lang="zh-HK" altLang="en-US" smtClean="0"/>
              <a:t>11</a:t>
            </a:fld>
            <a:endParaRPr lang="zh-HK" altLang="en-US"/>
          </a:p>
        </p:txBody>
      </p:sp>
    </p:spTree>
    <p:extLst>
      <p:ext uri="{BB962C8B-B14F-4D97-AF65-F5344CB8AC3E}">
        <p14:creationId xmlns:p14="http://schemas.microsoft.com/office/powerpoint/2010/main" val="1077843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894666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pPr lvl="0"/>
            <a:r>
              <a:rPr lang="en-US"/>
              <a:t>Click to edit Master text styles</a:t>
            </a:r>
          </a:p>
        </p:txBody>
      </p:sp>
    </p:spTree>
    <p:extLst>
      <p:ext uri="{BB962C8B-B14F-4D97-AF65-F5344CB8AC3E}">
        <p14:creationId xmlns:p14="http://schemas.microsoft.com/office/powerpoint/2010/main" val="1841707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0"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502906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943179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068311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r>
              <a:rPr lang="en-US"/>
              <a:t>Click to edit Master title style</a:t>
            </a:r>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846518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375047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292960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3903478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08184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405592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32201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759227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0"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0"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074122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90413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21755961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050799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769541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942077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4669418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423497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851540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668505"/>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7" name="Google Shape;17;p4"/>
          <p:cNvSpPr txBox="1">
            <a:spLocks noGrp="1"/>
          </p:cNvSpPr>
          <p:nvPr>
            <p:ph type="body" idx="1" hasCustomPrompt="1"/>
          </p:nvPr>
        </p:nvSpPr>
        <p:spPr>
          <a:xfrm>
            <a:off x="1251333" y="1426464"/>
            <a:ext cx="6595200" cy="4467103"/>
          </a:xfrm>
          <a:prstGeom prst="rect">
            <a:avLst/>
          </a:prstGeom>
        </p:spPr>
        <p:txBody>
          <a:bodyPr spcFirstLastPara="1" wrap="square" lIns="91425" tIns="91425" rIns="91425" bIns="91425" anchor="t" anchorCtr="0">
            <a:noAutofit/>
          </a:bodyPr>
          <a:lstStyle>
            <a:lvl1pPr marL="0" lvl="0" indent="0">
              <a:lnSpc>
                <a:spcPct val="100000"/>
              </a:lnSpc>
              <a:spcBef>
                <a:spcPts val="600"/>
              </a:spcBef>
              <a:spcAft>
                <a:spcPts val="600"/>
              </a:spcAft>
              <a:buClr>
                <a:schemeClr val="lt1"/>
              </a:buClr>
              <a:buSzPts val="1400"/>
              <a:buFont typeface="Arial" panose="020B0604020202020204" pitchFamily="34" charset="0"/>
              <a:buNone/>
              <a:defRPr sz="2500">
                <a:solidFill>
                  <a:schemeClr val="lt1"/>
                </a:solidFill>
              </a:defRPr>
            </a:lvl1pPr>
            <a:lvl2pPr marL="342900" lvl="1" indent="-342900" defTabSz="622300">
              <a:lnSpc>
                <a:spcPts val="3000"/>
              </a:lnSpc>
              <a:spcBef>
                <a:spcPts val="600"/>
              </a:spcBef>
              <a:spcAft>
                <a:spcPts val="600"/>
              </a:spcAft>
              <a:buClr>
                <a:schemeClr val="lt1"/>
              </a:buClr>
              <a:buSzPts val="1400"/>
              <a:buFont typeface="Arial" panose="020B0604020202020204" pitchFamily="34" charset="0"/>
              <a:buChar char="•"/>
              <a:tabLst>
                <a:tab pos="723900" algn="l"/>
              </a:tabLst>
              <a:defRPr sz="2200">
                <a:solidFill>
                  <a:schemeClr val="lt1"/>
                </a:solidFill>
              </a:defRPr>
            </a:lvl2pPr>
            <a:lvl3pPr marL="723900" lvl="2" indent="-342900">
              <a:spcBef>
                <a:spcPts val="300"/>
              </a:spcBef>
              <a:spcAft>
                <a:spcPts val="300"/>
              </a:spcAft>
              <a:buClr>
                <a:schemeClr val="lt1"/>
              </a:buClr>
              <a:buSzPts val="1400"/>
              <a:buFont typeface="Arial" panose="020B0604020202020204" pitchFamily="34" charset="0"/>
              <a:buChar char="•"/>
              <a:tabLst>
                <a:tab pos="723900" algn="l"/>
              </a:tabLst>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a:p>
            <a:pPr lvl="1"/>
            <a:r>
              <a:rPr lang="en-US"/>
              <a:t>A</a:t>
            </a:r>
          </a:p>
          <a:p>
            <a:pPr lvl="2"/>
            <a:endParaRPr lang="en-US"/>
          </a:p>
          <a:p>
            <a:pPr lvl="0"/>
            <a:endParaRPr lang="en-US"/>
          </a:p>
          <a:p>
            <a:pPr lvl="0"/>
            <a:endParaRPr lang="en-US"/>
          </a:p>
          <a:p>
            <a:pPr lvl="1"/>
            <a:endParaRPr lang="en-US"/>
          </a:p>
          <a:p>
            <a:pPr lvl="0"/>
            <a:endParaRPr lang="en-US"/>
          </a:p>
          <a:p>
            <a:pPr lvl="1"/>
            <a:endParaRPr lang="en-US"/>
          </a:p>
        </p:txBody>
      </p:sp>
    </p:spTree>
    <p:extLst>
      <p:ext uri="{BB962C8B-B14F-4D97-AF65-F5344CB8AC3E}">
        <p14:creationId xmlns:p14="http://schemas.microsoft.com/office/powerpoint/2010/main" val="1012564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6334806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0"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9083997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0"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644919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r>
              <a:rPr lang="en-US" altLang="zh-TW"/>
              <a:t>FYP2020-2021 CECI1 SumNews</a:t>
            </a:r>
            <a:endParaRPr lang="zh-TW" altLang="en-US"/>
          </a:p>
        </p:txBody>
      </p:sp>
      <p:sp>
        <p:nvSpPr>
          <p:cNvPr id="6" name="Slide Number Placeholder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5662335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250863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0" lvl="0" indent="-423323" rtl="0">
              <a:spcBef>
                <a:spcPts val="0"/>
              </a:spcBef>
              <a:spcAft>
                <a:spcPts val="0"/>
              </a:spcAft>
              <a:buClr>
                <a:schemeClr val="lt1"/>
              </a:buClr>
              <a:buSzPts val="1400"/>
              <a:buChar char="●"/>
              <a:defRPr sz="2000">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0" lvl="0" indent="-423323" rtl="0">
              <a:spcBef>
                <a:spcPts val="0"/>
              </a:spcBef>
              <a:spcAft>
                <a:spcPts val="0"/>
              </a:spcAft>
              <a:buClr>
                <a:schemeClr val="lt1"/>
              </a:buClr>
              <a:buSzPts val="1400"/>
              <a:buChar char="●"/>
              <a:defRPr sz="2000">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632773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85478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0"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73985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r>
              <a:rPr lang="en-US"/>
              <a:t>Click to edit Master title style</a:t>
            </a:r>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3067200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US"/>
              <a:t>Click to edit Master subtitle style</a:t>
            </a:r>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0"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47675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8154964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51692188"/>
      </p:ext>
    </p:extLst>
  </p:cSld>
  <p:clrMap bg1="lt1" tx1="dk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 id="2147483924" r:id="rId33"/>
  </p:sldLayoutIdLst>
  <p:hf sldNum="0"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45378336"/>
      </p:ext>
    </p:extLst>
  </p:cSld>
  <p:clrMap bg1="lt1" tx1="dk1" bg2="dk2" tx2="lt2" accent1="accent1" accent2="accent2" accent3="accent3" accent4="accent4" accent5="accent5" accent6="accent6" hlink="hlink" folHlink="folHlink"/>
  <p:sldLayoutIdLst>
    <p:sldLayoutId id="2147483926" r:id="rId1"/>
  </p:sldLayoutIdLst>
  <p:hf sldNum="0"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jpe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60443" y="858429"/>
            <a:ext cx="9871113" cy="2246769"/>
          </a:xfrm>
        </p:spPr>
        <p:txBody>
          <a:bodyPr>
            <a:noAutofit/>
          </a:bodyPr>
          <a:lstStyle/>
          <a:p>
            <a:r>
              <a:rPr lang="en-US" altLang="zh-TW" sz="4000"/>
              <a:t>HKUST CSE FYP 2020-2021</a:t>
            </a:r>
            <a:br>
              <a:rPr lang="en-US" altLang="zh-TW" sz="4000"/>
            </a:br>
            <a:r>
              <a:rPr lang="en-US" altLang="zh-TW" sz="4000"/>
              <a:t>CECI1: </a:t>
            </a:r>
            <a:r>
              <a:rPr lang="en-US" altLang="zh-HK" sz="4000" err="1">
                <a:solidFill>
                  <a:schemeClr val="bg1"/>
                </a:solidFill>
              </a:rPr>
              <a:t>SumNews</a:t>
            </a:r>
            <a:br>
              <a:rPr lang="en-US" altLang="zh-HK" sz="4000">
                <a:solidFill>
                  <a:schemeClr val="bg1"/>
                </a:solidFill>
              </a:rPr>
            </a:br>
            <a:r>
              <a:rPr lang="en-US" altLang="zh-HK" sz="4000">
                <a:solidFill>
                  <a:schemeClr val="bg1"/>
                </a:solidFill>
              </a:rPr>
              <a:t>(</a:t>
            </a:r>
            <a:r>
              <a:rPr lang="en-US" altLang="zh-TW" sz="4000"/>
              <a:t>Automatic News summarization)</a:t>
            </a:r>
            <a:endParaRPr lang="zh-TW" altLang="en-US" sz="4000"/>
          </a:p>
        </p:txBody>
      </p:sp>
      <p:sp>
        <p:nvSpPr>
          <p:cNvPr id="64" name="文字方塊 63">
            <a:extLst>
              <a:ext uri="{FF2B5EF4-FFF2-40B4-BE49-F238E27FC236}">
                <a16:creationId xmlns:a16="http://schemas.microsoft.com/office/drawing/2014/main" id="{D75BFF0C-90C8-4C23-82BD-BA588777C57F}"/>
              </a:ext>
            </a:extLst>
          </p:cNvPr>
          <p:cNvSpPr txBox="1"/>
          <p:nvPr/>
        </p:nvSpPr>
        <p:spPr>
          <a:xfrm>
            <a:off x="7072814" y="3752803"/>
            <a:ext cx="4602386" cy="2554545"/>
          </a:xfrm>
          <a:prstGeom prst="rect">
            <a:avLst/>
          </a:prstGeom>
          <a:noFill/>
        </p:spPr>
        <p:txBody>
          <a:bodyPr wrap="square" rtlCol="0">
            <a:spAutoFit/>
          </a:bodyPr>
          <a:lstStyle/>
          <a:p>
            <a:r>
              <a:rPr lang="en-US" altLang="zh-HK" sz="2000" dirty="0">
                <a:solidFill>
                  <a:schemeClr val="bg1"/>
                </a:solidFill>
                <a:latin typeface="Montserrat"/>
              </a:rPr>
              <a:t>Presenters: </a:t>
            </a:r>
          </a:p>
          <a:p>
            <a:r>
              <a:rPr lang="zh-TW" altLang="en-US" sz="2000" dirty="0">
                <a:solidFill>
                  <a:schemeClr val="bg1"/>
                </a:solidFill>
                <a:latin typeface="Montserrat"/>
              </a:rPr>
              <a:t>Chau Shun Wai (Klaus)</a:t>
            </a:r>
            <a:endParaRPr lang="en-US" altLang="zh-TW" sz="2000" dirty="0">
              <a:solidFill>
                <a:schemeClr val="bg1"/>
              </a:solidFill>
              <a:latin typeface="Montserrat"/>
            </a:endParaRPr>
          </a:p>
          <a:p>
            <a:r>
              <a:rPr lang="zh-TW" altLang="en-US" sz="2000" dirty="0">
                <a:solidFill>
                  <a:schemeClr val="bg1"/>
                </a:solidFill>
                <a:latin typeface="Montserrat"/>
              </a:rPr>
              <a:t>Leung Hang Kam (Jimmy)</a:t>
            </a:r>
            <a:endParaRPr lang="en-US" altLang="zh-TW" sz="2000" dirty="0">
              <a:solidFill>
                <a:schemeClr val="bg1"/>
              </a:solidFill>
              <a:latin typeface="Montserrat"/>
            </a:endParaRPr>
          </a:p>
          <a:p>
            <a:r>
              <a:rPr lang="zh-TW" altLang="en-US" sz="2000" dirty="0">
                <a:solidFill>
                  <a:schemeClr val="bg1"/>
                </a:solidFill>
                <a:latin typeface="Montserrat"/>
                <a:cs typeface="Calibri"/>
              </a:rPr>
              <a:t>Leung Hin Fung (Martin)</a:t>
            </a:r>
            <a:endParaRPr lang="en-US" altLang="zh-TW" sz="2000" dirty="0">
              <a:solidFill>
                <a:schemeClr val="bg1"/>
              </a:solidFill>
              <a:latin typeface="Montserrat"/>
              <a:cs typeface="Calibri"/>
            </a:endParaRPr>
          </a:p>
          <a:p>
            <a:r>
              <a:rPr lang="zh-TW" altLang="en-US" sz="2000" dirty="0">
                <a:solidFill>
                  <a:schemeClr val="bg1"/>
                </a:solidFill>
                <a:latin typeface="Montserrat"/>
              </a:rPr>
              <a:t>To Ming San (Anson)</a:t>
            </a:r>
            <a:endParaRPr lang="zh-TW" altLang="en-US" sz="2000" dirty="0">
              <a:solidFill>
                <a:schemeClr val="bg1"/>
              </a:solidFill>
              <a:latin typeface="Montserrat"/>
              <a:cs typeface="Calibri"/>
            </a:endParaRPr>
          </a:p>
          <a:p>
            <a:endParaRPr lang="en-HK" altLang="zh-HK" sz="2000" dirty="0">
              <a:solidFill>
                <a:schemeClr val="bg1"/>
              </a:solidFill>
              <a:latin typeface="Montserrat"/>
            </a:endParaRPr>
          </a:p>
          <a:p>
            <a:r>
              <a:rPr lang="en-US" altLang="zh-HK" sz="2000" dirty="0">
                <a:solidFill>
                  <a:schemeClr val="bg1"/>
                </a:solidFill>
                <a:latin typeface="Montserrat"/>
              </a:rPr>
              <a:t>Advisor:</a:t>
            </a:r>
            <a:br>
              <a:rPr lang="en-US" altLang="zh-HK" sz="2000" dirty="0">
                <a:solidFill>
                  <a:schemeClr val="bg1"/>
                </a:solidFill>
                <a:latin typeface="Montserrat"/>
              </a:rPr>
            </a:br>
            <a:r>
              <a:rPr lang="en-US" altLang="zh-HK" sz="2000" dirty="0">
                <a:solidFill>
                  <a:schemeClr val="bg1"/>
                </a:solidFill>
                <a:latin typeface="Montserrat"/>
              </a:rPr>
              <a:t>Dr </a:t>
            </a:r>
            <a:r>
              <a:rPr lang="en-US" altLang="zh-HK" sz="2000" dirty="0" err="1">
                <a:solidFill>
                  <a:schemeClr val="bg1"/>
                </a:solidFill>
                <a:latin typeface="Montserrat"/>
              </a:rPr>
              <a:t>Cecia</a:t>
            </a:r>
            <a:r>
              <a:rPr lang="en-US" altLang="zh-HK" sz="2000" dirty="0">
                <a:solidFill>
                  <a:schemeClr val="bg1"/>
                </a:solidFill>
                <a:latin typeface="Montserrat"/>
              </a:rPr>
              <a:t> Chan</a:t>
            </a:r>
          </a:p>
        </p:txBody>
      </p:sp>
    </p:spTree>
    <p:extLst>
      <p:ext uri="{BB962C8B-B14F-4D97-AF65-F5344CB8AC3E}">
        <p14:creationId xmlns:p14="http://schemas.microsoft.com/office/powerpoint/2010/main" val="259212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C8A55-B0CE-1F4A-9E2F-97A687BBD172}"/>
              </a:ext>
            </a:extLst>
          </p:cNvPr>
          <p:cNvSpPr>
            <a:spLocks noGrp="1"/>
          </p:cNvSpPr>
          <p:nvPr>
            <p:ph type="title"/>
          </p:nvPr>
        </p:nvSpPr>
        <p:spPr/>
        <p:txBody>
          <a:bodyPr/>
          <a:lstStyle/>
          <a:p>
            <a:r>
              <a:rPr kumimoji="1" lang="en-US" altLang="zh-HK"/>
              <a:t>Web Scrapper</a:t>
            </a:r>
            <a:endParaRPr kumimoji="1" lang="zh-HK" altLang="en-US"/>
          </a:p>
        </p:txBody>
      </p:sp>
      <p:sp>
        <p:nvSpPr>
          <p:cNvPr id="3" name="橢圓 2">
            <a:extLst>
              <a:ext uri="{FF2B5EF4-FFF2-40B4-BE49-F238E27FC236}">
                <a16:creationId xmlns:a16="http://schemas.microsoft.com/office/drawing/2014/main" id="{9DAB77DF-DEE0-4D47-8C55-40E93E46A1AD}"/>
              </a:ext>
            </a:extLst>
          </p:cNvPr>
          <p:cNvSpPr/>
          <p:nvPr/>
        </p:nvSpPr>
        <p:spPr>
          <a:xfrm>
            <a:off x="1397384" y="4636293"/>
            <a:ext cx="1960099" cy="66850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USA Today</a:t>
            </a:r>
            <a:endParaRPr lang="zh-HK" altLang="en-US" sz="2500">
              <a:latin typeface="Montserrat"/>
            </a:endParaRPr>
          </a:p>
        </p:txBody>
      </p:sp>
      <p:sp>
        <p:nvSpPr>
          <p:cNvPr id="6" name="橢圓 5">
            <a:extLst>
              <a:ext uri="{FF2B5EF4-FFF2-40B4-BE49-F238E27FC236}">
                <a16:creationId xmlns:a16="http://schemas.microsoft.com/office/drawing/2014/main" id="{66A11FD8-6D0C-4403-BD0C-E19A6455AE39}"/>
              </a:ext>
            </a:extLst>
          </p:cNvPr>
          <p:cNvSpPr/>
          <p:nvPr/>
        </p:nvSpPr>
        <p:spPr>
          <a:xfrm>
            <a:off x="2937796" y="4781480"/>
            <a:ext cx="1960099" cy="66850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NBC</a:t>
            </a:r>
            <a:endParaRPr lang="zh-HK" altLang="en-US" sz="2500">
              <a:latin typeface="Montserrat"/>
            </a:endParaRPr>
          </a:p>
        </p:txBody>
      </p:sp>
      <p:sp>
        <p:nvSpPr>
          <p:cNvPr id="7" name="橢圓 6">
            <a:extLst>
              <a:ext uri="{FF2B5EF4-FFF2-40B4-BE49-F238E27FC236}">
                <a16:creationId xmlns:a16="http://schemas.microsoft.com/office/drawing/2014/main" id="{29BDDBCA-5A6D-4EA3-849C-FEF181BD009C}"/>
              </a:ext>
            </a:extLst>
          </p:cNvPr>
          <p:cNvSpPr/>
          <p:nvPr/>
        </p:nvSpPr>
        <p:spPr>
          <a:xfrm>
            <a:off x="1099273" y="3671480"/>
            <a:ext cx="1960099" cy="66850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Fox</a:t>
            </a:r>
            <a:endParaRPr lang="zh-HK" altLang="en-US" sz="2500">
              <a:latin typeface="Montserrat"/>
            </a:endParaRPr>
          </a:p>
        </p:txBody>
      </p:sp>
      <p:sp>
        <p:nvSpPr>
          <p:cNvPr id="8" name="橢圓 7">
            <a:extLst>
              <a:ext uri="{FF2B5EF4-FFF2-40B4-BE49-F238E27FC236}">
                <a16:creationId xmlns:a16="http://schemas.microsoft.com/office/drawing/2014/main" id="{72BDB013-5947-45C7-818C-9133B48CBD7E}"/>
              </a:ext>
            </a:extLst>
          </p:cNvPr>
          <p:cNvSpPr/>
          <p:nvPr/>
        </p:nvSpPr>
        <p:spPr>
          <a:xfrm>
            <a:off x="7634585" y="3062774"/>
            <a:ext cx="1960099" cy="66850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SCMP</a:t>
            </a:r>
            <a:endParaRPr lang="zh-HK" altLang="en-US" sz="2500">
              <a:latin typeface="Montserrat"/>
            </a:endParaRPr>
          </a:p>
        </p:txBody>
      </p:sp>
      <p:sp>
        <p:nvSpPr>
          <p:cNvPr id="9" name="橢圓 8">
            <a:extLst>
              <a:ext uri="{FF2B5EF4-FFF2-40B4-BE49-F238E27FC236}">
                <a16:creationId xmlns:a16="http://schemas.microsoft.com/office/drawing/2014/main" id="{0E0B8D57-2FFC-4251-B848-0FEC3FB9824D}"/>
              </a:ext>
            </a:extLst>
          </p:cNvPr>
          <p:cNvSpPr/>
          <p:nvPr/>
        </p:nvSpPr>
        <p:spPr>
          <a:xfrm>
            <a:off x="4330496" y="3820897"/>
            <a:ext cx="1960099" cy="66850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Guardian</a:t>
            </a:r>
            <a:endParaRPr lang="zh-HK" altLang="en-US" sz="2500">
              <a:latin typeface="Montserrat"/>
            </a:endParaRPr>
          </a:p>
        </p:txBody>
      </p:sp>
      <p:sp>
        <p:nvSpPr>
          <p:cNvPr id="10" name="橢圓 9">
            <a:extLst>
              <a:ext uri="{FF2B5EF4-FFF2-40B4-BE49-F238E27FC236}">
                <a16:creationId xmlns:a16="http://schemas.microsoft.com/office/drawing/2014/main" id="{31E44474-6328-4C0C-9AAB-4AD34F21F1FD}"/>
              </a:ext>
            </a:extLst>
          </p:cNvPr>
          <p:cNvSpPr/>
          <p:nvPr/>
        </p:nvSpPr>
        <p:spPr>
          <a:xfrm>
            <a:off x="1335906" y="2776587"/>
            <a:ext cx="1960099" cy="66850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BBC</a:t>
            </a:r>
            <a:endParaRPr lang="zh-HK" altLang="en-US" sz="2500">
              <a:latin typeface="Montserrat"/>
            </a:endParaRPr>
          </a:p>
        </p:txBody>
      </p:sp>
      <p:sp>
        <p:nvSpPr>
          <p:cNvPr id="11" name="橢圓 10">
            <a:extLst>
              <a:ext uri="{FF2B5EF4-FFF2-40B4-BE49-F238E27FC236}">
                <a16:creationId xmlns:a16="http://schemas.microsoft.com/office/drawing/2014/main" id="{40509563-C462-4788-B987-38412C38D720}"/>
              </a:ext>
            </a:extLst>
          </p:cNvPr>
          <p:cNvSpPr/>
          <p:nvPr/>
        </p:nvSpPr>
        <p:spPr>
          <a:xfrm>
            <a:off x="2597316" y="3308410"/>
            <a:ext cx="1960099" cy="66850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Reuters</a:t>
            </a:r>
            <a:endParaRPr lang="zh-HK" altLang="en-US" sz="2500">
              <a:latin typeface="Montserrat"/>
            </a:endParaRPr>
          </a:p>
        </p:txBody>
      </p:sp>
      <p:sp>
        <p:nvSpPr>
          <p:cNvPr id="12" name="橢圓 11">
            <a:extLst>
              <a:ext uri="{FF2B5EF4-FFF2-40B4-BE49-F238E27FC236}">
                <a16:creationId xmlns:a16="http://schemas.microsoft.com/office/drawing/2014/main" id="{ECFB3EAC-4E61-4F19-8900-8FFE96BAAAB3}"/>
              </a:ext>
            </a:extLst>
          </p:cNvPr>
          <p:cNvSpPr/>
          <p:nvPr/>
        </p:nvSpPr>
        <p:spPr>
          <a:xfrm>
            <a:off x="7268652" y="3953517"/>
            <a:ext cx="1960099" cy="6685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HKFP</a:t>
            </a:r>
            <a:endParaRPr lang="zh-HK" altLang="en-US" sz="2500">
              <a:latin typeface="Montserrat"/>
            </a:endParaRPr>
          </a:p>
        </p:txBody>
      </p:sp>
      <p:sp>
        <p:nvSpPr>
          <p:cNvPr id="13" name="橢圓 12">
            <a:extLst>
              <a:ext uri="{FF2B5EF4-FFF2-40B4-BE49-F238E27FC236}">
                <a16:creationId xmlns:a16="http://schemas.microsoft.com/office/drawing/2014/main" id="{DA1CC8AE-160C-46AE-A14D-3EAF7FDC3CBB}"/>
              </a:ext>
            </a:extLst>
          </p:cNvPr>
          <p:cNvSpPr/>
          <p:nvPr/>
        </p:nvSpPr>
        <p:spPr>
          <a:xfrm>
            <a:off x="8834517" y="4749085"/>
            <a:ext cx="1960099" cy="6685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RTHK</a:t>
            </a:r>
            <a:endParaRPr lang="zh-HK" altLang="en-US" sz="2500">
              <a:latin typeface="Montserrat"/>
            </a:endParaRPr>
          </a:p>
        </p:txBody>
      </p:sp>
      <p:sp>
        <p:nvSpPr>
          <p:cNvPr id="14" name="橢圓 13">
            <a:extLst>
              <a:ext uri="{FF2B5EF4-FFF2-40B4-BE49-F238E27FC236}">
                <a16:creationId xmlns:a16="http://schemas.microsoft.com/office/drawing/2014/main" id="{209AE515-52BA-43C7-B2EC-B04584DE9FD4}"/>
              </a:ext>
            </a:extLst>
          </p:cNvPr>
          <p:cNvSpPr/>
          <p:nvPr/>
        </p:nvSpPr>
        <p:spPr>
          <a:xfrm>
            <a:off x="9876044" y="3429000"/>
            <a:ext cx="1960099" cy="6685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Standard</a:t>
            </a:r>
            <a:endParaRPr lang="zh-HK" altLang="en-US" sz="2500">
              <a:latin typeface="Montserrat"/>
            </a:endParaRPr>
          </a:p>
        </p:txBody>
      </p:sp>
      <p:sp>
        <p:nvSpPr>
          <p:cNvPr id="16" name="矩形 15">
            <a:extLst>
              <a:ext uri="{FF2B5EF4-FFF2-40B4-BE49-F238E27FC236}">
                <a16:creationId xmlns:a16="http://schemas.microsoft.com/office/drawing/2014/main" id="{037135DD-7E38-4623-91D7-E534DDA77E44}"/>
              </a:ext>
            </a:extLst>
          </p:cNvPr>
          <p:cNvSpPr/>
          <p:nvPr/>
        </p:nvSpPr>
        <p:spPr>
          <a:xfrm>
            <a:off x="1397384" y="1702191"/>
            <a:ext cx="5172228" cy="4149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500"/>
          </a:p>
        </p:txBody>
      </p:sp>
      <p:sp>
        <p:nvSpPr>
          <p:cNvPr id="17" name="矩形 16">
            <a:extLst>
              <a:ext uri="{FF2B5EF4-FFF2-40B4-BE49-F238E27FC236}">
                <a16:creationId xmlns:a16="http://schemas.microsoft.com/office/drawing/2014/main" id="{FAF8BAC0-38CE-4F17-9A2D-CF894B153DA3}"/>
              </a:ext>
            </a:extLst>
          </p:cNvPr>
          <p:cNvSpPr/>
          <p:nvPr/>
        </p:nvSpPr>
        <p:spPr>
          <a:xfrm>
            <a:off x="6928342" y="1702191"/>
            <a:ext cx="5029195" cy="4149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500"/>
          </a:p>
        </p:txBody>
      </p:sp>
      <p:sp>
        <p:nvSpPr>
          <p:cNvPr id="18" name="矩形 17">
            <a:extLst>
              <a:ext uri="{FF2B5EF4-FFF2-40B4-BE49-F238E27FC236}">
                <a16:creationId xmlns:a16="http://schemas.microsoft.com/office/drawing/2014/main" id="{E1ECF249-DA92-4F26-A231-654E53F3A312}"/>
              </a:ext>
            </a:extLst>
          </p:cNvPr>
          <p:cNvSpPr/>
          <p:nvPr/>
        </p:nvSpPr>
        <p:spPr>
          <a:xfrm>
            <a:off x="8345714" y="1892999"/>
            <a:ext cx="3344406" cy="5651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Local News Sources</a:t>
            </a:r>
            <a:endParaRPr lang="zh-HK" altLang="en-US" sz="2500">
              <a:latin typeface="Montserrat"/>
            </a:endParaRPr>
          </a:p>
        </p:txBody>
      </p:sp>
      <p:sp>
        <p:nvSpPr>
          <p:cNvPr id="19" name="矩形 18">
            <a:extLst>
              <a:ext uri="{FF2B5EF4-FFF2-40B4-BE49-F238E27FC236}">
                <a16:creationId xmlns:a16="http://schemas.microsoft.com/office/drawing/2014/main" id="{FBF54803-E151-4A9D-84C5-B9BEA22635C2}"/>
              </a:ext>
            </a:extLst>
          </p:cNvPr>
          <p:cNvSpPr/>
          <p:nvPr/>
        </p:nvSpPr>
        <p:spPr>
          <a:xfrm>
            <a:off x="3059372" y="1892999"/>
            <a:ext cx="3282227" cy="565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500">
                <a:latin typeface="Montserrat"/>
              </a:rPr>
              <a:t>Foreign News Sources</a:t>
            </a:r>
            <a:endParaRPr lang="zh-HK" altLang="en-US" sz="2500">
              <a:latin typeface="Montserrat"/>
            </a:endParaRPr>
          </a:p>
        </p:txBody>
      </p:sp>
    </p:spTree>
    <p:extLst>
      <p:ext uri="{BB962C8B-B14F-4D97-AF65-F5344CB8AC3E}">
        <p14:creationId xmlns:p14="http://schemas.microsoft.com/office/powerpoint/2010/main" val="4076671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C8A55-B0CE-1F4A-9E2F-97A687BBD172}"/>
              </a:ext>
            </a:extLst>
          </p:cNvPr>
          <p:cNvSpPr>
            <a:spLocks noGrp="1"/>
          </p:cNvSpPr>
          <p:nvPr>
            <p:ph type="title"/>
          </p:nvPr>
        </p:nvSpPr>
        <p:spPr/>
        <p:txBody>
          <a:bodyPr/>
          <a:lstStyle/>
          <a:p>
            <a:r>
              <a:rPr kumimoji="1" lang="en-US" altLang="zh-HK"/>
              <a:t>Web Scrapper</a:t>
            </a:r>
            <a:endParaRPr kumimoji="1" lang="zh-HK" altLang="en-US"/>
          </a:p>
        </p:txBody>
      </p:sp>
      <p:sp>
        <p:nvSpPr>
          <p:cNvPr id="4" name="Text Placeholder 3">
            <a:extLst>
              <a:ext uri="{FF2B5EF4-FFF2-40B4-BE49-F238E27FC236}">
                <a16:creationId xmlns:a16="http://schemas.microsoft.com/office/drawing/2014/main" id="{AEB8F614-67CF-460B-93DF-116D0D3940A4}"/>
              </a:ext>
            </a:extLst>
          </p:cNvPr>
          <p:cNvSpPr>
            <a:spLocks noGrp="1"/>
          </p:cNvSpPr>
          <p:nvPr>
            <p:ph type="body" idx="1"/>
          </p:nvPr>
        </p:nvSpPr>
        <p:spPr>
          <a:xfrm>
            <a:off x="1251332" y="1426464"/>
            <a:ext cx="9004015" cy="4467103"/>
          </a:xfrm>
        </p:spPr>
        <p:txBody>
          <a:bodyPr/>
          <a:lstStyle/>
          <a:p>
            <a:pPr indent="0">
              <a:buNone/>
            </a:pPr>
            <a:r>
              <a:rPr lang="en-US" altLang="zh-HK"/>
              <a:t>There are three steps.</a:t>
            </a:r>
          </a:p>
          <a:p>
            <a:pPr marL="457200" indent="-457200">
              <a:buFont typeface="+mj-lt"/>
              <a:buAutoNum type="arabicPeriod"/>
            </a:pPr>
            <a:r>
              <a:rPr lang="en-US" altLang="zh-TW"/>
              <a:t>Obtain articles’ </a:t>
            </a:r>
            <a:r>
              <a:rPr lang="en-US" altLang="zh-TW" err="1"/>
              <a:t>urls</a:t>
            </a:r>
            <a:r>
              <a:rPr lang="en-US" altLang="zh-TW"/>
              <a:t> that are already in database.</a:t>
            </a:r>
          </a:p>
          <a:p>
            <a:pPr marL="457200" indent="-457200">
              <a:buFont typeface="+mj-lt"/>
              <a:buAutoNum type="arabicPeriod"/>
            </a:pPr>
            <a:r>
              <a:rPr lang="en-US" altLang="zh-TW"/>
              <a:t>Scrape articles’ </a:t>
            </a:r>
            <a:r>
              <a:rPr lang="en-US" altLang="zh-TW" err="1"/>
              <a:t>urls</a:t>
            </a:r>
            <a:r>
              <a:rPr lang="en-US" altLang="zh-TW"/>
              <a:t> from each news site.</a:t>
            </a:r>
          </a:p>
          <a:p>
            <a:pPr marL="457200" indent="-457200">
              <a:buFont typeface="+mj-lt"/>
              <a:buAutoNum type="arabicPeriod"/>
            </a:pPr>
            <a:r>
              <a:rPr lang="en-US" altLang="zh-TW"/>
              <a:t>Scrape the useful content from each article </a:t>
            </a:r>
            <a:r>
              <a:rPr lang="en-US" altLang="zh-TW" err="1"/>
              <a:t>url</a:t>
            </a:r>
            <a:r>
              <a:rPr lang="en-US" altLang="zh-TW"/>
              <a:t>.</a:t>
            </a:r>
          </a:p>
        </p:txBody>
      </p:sp>
    </p:spTree>
    <p:extLst>
      <p:ext uri="{BB962C8B-B14F-4D97-AF65-F5344CB8AC3E}">
        <p14:creationId xmlns:p14="http://schemas.microsoft.com/office/powerpoint/2010/main" val="3024877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C8A55-B0CE-1F4A-9E2F-97A687BBD172}"/>
              </a:ext>
            </a:extLst>
          </p:cNvPr>
          <p:cNvSpPr>
            <a:spLocks noGrp="1"/>
          </p:cNvSpPr>
          <p:nvPr>
            <p:ph type="title"/>
          </p:nvPr>
        </p:nvSpPr>
        <p:spPr/>
        <p:txBody>
          <a:bodyPr/>
          <a:lstStyle/>
          <a:p>
            <a:r>
              <a:rPr kumimoji="1" lang="en-US" altLang="zh-HK"/>
              <a:t>Web Scrapper</a:t>
            </a:r>
            <a:endParaRPr kumimoji="1" lang="zh-HK" altLang="en-US"/>
          </a:p>
        </p:txBody>
      </p:sp>
      <p:sp>
        <p:nvSpPr>
          <p:cNvPr id="4" name="Text Placeholder 3">
            <a:extLst>
              <a:ext uri="{FF2B5EF4-FFF2-40B4-BE49-F238E27FC236}">
                <a16:creationId xmlns:a16="http://schemas.microsoft.com/office/drawing/2014/main" id="{AEB8F614-67CF-460B-93DF-116D0D3940A4}"/>
              </a:ext>
            </a:extLst>
          </p:cNvPr>
          <p:cNvSpPr>
            <a:spLocks noGrp="1"/>
          </p:cNvSpPr>
          <p:nvPr>
            <p:ph type="body" idx="1"/>
          </p:nvPr>
        </p:nvSpPr>
        <p:spPr>
          <a:xfrm>
            <a:off x="1251332" y="1426464"/>
            <a:ext cx="9004015" cy="4467103"/>
          </a:xfrm>
        </p:spPr>
        <p:txBody>
          <a:bodyPr/>
          <a:lstStyle/>
          <a:p>
            <a:pPr indent="0">
              <a:buNone/>
            </a:pPr>
            <a:r>
              <a:rPr lang="en-US" altLang="zh-HK"/>
              <a:t>Step 1 -- </a:t>
            </a:r>
            <a:r>
              <a:rPr lang="en-US" altLang="zh-TW"/>
              <a:t>Obtain articles’ </a:t>
            </a:r>
            <a:r>
              <a:rPr lang="en-US" altLang="zh-TW" err="1"/>
              <a:t>urls</a:t>
            </a:r>
            <a:r>
              <a:rPr lang="en-US" altLang="zh-TW"/>
              <a:t> that are already in database.</a:t>
            </a:r>
          </a:p>
          <a:p>
            <a:pPr indent="0">
              <a:buNone/>
            </a:pPr>
            <a:r>
              <a:rPr lang="en-US" altLang="zh-TW"/>
              <a:t>(Why?) </a:t>
            </a:r>
          </a:p>
          <a:p>
            <a:pPr marL="342900" indent="-342900">
              <a:buFont typeface="Arial" panose="020B0604020202020204" pitchFamily="34" charset="0"/>
              <a:buChar char="•"/>
            </a:pPr>
            <a:r>
              <a:rPr lang="en-US" altLang="zh-TW"/>
              <a:t>Prevent storing or analyzing duplicated news pieces.</a:t>
            </a:r>
          </a:p>
        </p:txBody>
      </p:sp>
    </p:spTree>
    <p:extLst>
      <p:ext uri="{BB962C8B-B14F-4D97-AF65-F5344CB8AC3E}">
        <p14:creationId xmlns:p14="http://schemas.microsoft.com/office/powerpoint/2010/main" val="154271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C8A55-B0CE-1F4A-9E2F-97A687BBD172}"/>
              </a:ext>
            </a:extLst>
          </p:cNvPr>
          <p:cNvSpPr>
            <a:spLocks noGrp="1"/>
          </p:cNvSpPr>
          <p:nvPr>
            <p:ph type="title"/>
          </p:nvPr>
        </p:nvSpPr>
        <p:spPr/>
        <p:txBody>
          <a:bodyPr/>
          <a:lstStyle/>
          <a:p>
            <a:r>
              <a:rPr kumimoji="1" lang="en-US" altLang="zh-HK"/>
              <a:t>Web Scrapper</a:t>
            </a:r>
            <a:endParaRPr kumimoji="1" lang="zh-HK" altLang="en-US"/>
          </a:p>
        </p:txBody>
      </p:sp>
      <p:sp>
        <p:nvSpPr>
          <p:cNvPr id="4" name="Text Placeholder 3">
            <a:extLst>
              <a:ext uri="{FF2B5EF4-FFF2-40B4-BE49-F238E27FC236}">
                <a16:creationId xmlns:a16="http://schemas.microsoft.com/office/drawing/2014/main" id="{AEB8F614-67CF-460B-93DF-116D0D3940A4}"/>
              </a:ext>
            </a:extLst>
          </p:cNvPr>
          <p:cNvSpPr>
            <a:spLocks noGrp="1"/>
          </p:cNvSpPr>
          <p:nvPr>
            <p:ph type="body" idx="1"/>
          </p:nvPr>
        </p:nvSpPr>
        <p:spPr>
          <a:xfrm>
            <a:off x="1251332" y="1426464"/>
            <a:ext cx="9004015" cy="4467103"/>
          </a:xfrm>
        </p:spPr>
        <p:txBody>
          <a:bodyPr/>
          <a:lstStyle/>
          <a:p>
            <a:pPr indent="0">
              <a:buNone/>
            </a:pPr>
            <a:r>
              <a:rPr lang="en-US" altLang="zh-HK"/>
              <a:t>Step 1 -- </a:t>
            </a:r>
            <a:r>
              <a:rPr lang="en-US" altLang="zh-TW"/>
              <a:t>Obtain articles’ </a:t>
            </a:r>
            <a:r>
              <a:rPr lang="en-US" altLang="zh-TW" err="1"/>
              <a:t>urls</a:t>
            </a:r>
            <a:r>
              <a:rPr lang="en-US" altLang="zh-TW"/>
              <a:t> that are already in database.</a:t>
            </a:r>
          </a:p>
          <a:p>
            <a:pPr indent="0">
              <a:buNone/>
            </a:pPr>
            <a:r>
              <a:rPr lang="en-US" altLang="zh-TW"/>
              <a:t>(How?) </a:t>
            </a:r>
          </a:p>
          <a:p>
            <a:pPr marL="342900" indent="-342900">
              <a:buFont typeface="Arial" panose="020B0604020202020204" pitchFamily="34" charset="0"/>
              <a:buChar char="•"/>
            </a:pPr>
            <a:r>
              <a:rPr lang="en-US" altLang="zh-TW"/>
              <a:t>By fetching on API end-points!! </a:t>
            </a:r>
            <a:br>
              <a:rPr lang="en-US" altLang="zh-TW"/>
            </a:br>
            <a:r>
              <a:rPr lang="en-US" altLang="zh-TW"/>
              <a:t>More details on API design later.</a:t>
            </a:r>
          </a:p>
        </p:txBody>
      </p:sp>
    </p:spTree>
    <p:extLst>
      <p:ext uri="{BB962C8B-B14F-4D97-AF65-F5344CB8AC3E}">
        <p14:creationId xmlns:p14="http://schemas.microsoft.com/office/powerpoint/2010/main" val="1683457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C8A55-B0CE-1F4A-9E2F-97A687BBD172}"/>
              </a:ext>
            </a:extLst>
          </p:cNvPr>
          <p:cNvSpPr>
            <a:spLocks noGrp="1"/>
          </p:cNvSpPr>
          <p:nvPr>
            <p:ph type="title"/>
          </p:nvPr>
        </p:nvSpPr>
        <p:spPr/>
        <p:txBody>
          <a:bodyPr/>
          <a:lstStyle/>
          <a:p>
            <a:r>
              <a:rPr kumimoji="1" lang="en-US" altLang="zh-HK"/>
              <a:t>Web Scrapper</a:t>
            </a:r>
            <a:endParaRPr kumimoji="1" lang="zh-HK" altLang="en-US"/>
          </a:p>
        </p:txBody>
      </p:sp>
      <p:sp>
        <p:nvSpPr>
          <p:cNvPr id="4" name="Text Placeholder 3">
            <a:extLst>
              <a:ext uri="{FF2B5EF4-FFF2-40B4-BE49-F238E27FC236}">
                <a16:creationId xmlns:a16="http://schemas.microsoft.com/office/drawing/2014/main" id="{AEB8F614-67CF-460B-93DF-116D0D3940A4}"/>
              </a:ext>
            </a:extLst>
          </p:cNvPr>
          <p:cNvSpPr>
            <a:spLocks noGrp="1"/>
          </p:cNvSpPr>
          <p:nvPr>
            <p:ph type="body" idx="1"/>
          </p:nvPr>
        </p:nvSpPr>
        <p:spPr>
          <a:xfrm>
            <a:off x="1251332" y="1426464"/>
            <a:ext cx="7836397" cy="4467103"/>
          </a:xfrm>
        </p:spPr>
        <p:txBody>
          <a:bodyPr/>
          <a:lstStyle/>
          <a:p>
            <a:pPr indent="0">
              <a:buNone/>
            </a:pPr>
            <a:r>
              <a:rPr lang="en-US" altLang="zh-HK"/>
              <a:t>Step 2 -- </a:t>
            </a:r>
            <a:r>
              <a:rPr lang="en-US" altLang="zh-TW"/>
              <a:t>Scrape articles’ </a:t>
            </a:r>
            <a:r>
              <a:rPr lang="en-US" altLang="zh-TW" err="1"/>
              <a:t>urls</a:t>
            </a:r>
            <a:r>
              <a:rPr lang="en-US" altLang="zh-TW"/>
              <a:t> from each news site.</a:t>
            </a:r>
          </a:p>
          <a:p>
            <a:pPr indent="0">
              <a:buNone/>
            </a:pPr>
            <a:r>
              <a:rPr lang="en-US" altLang="zh-TW"/>
              <a:t>(Why?)</a:t>
            </a:r>
          </a:p>
          <a:p>
            <a:pPr marL="342900" indent="-342900">
              <a:buFont typeface="Arial" panose="020B0604020202020204" pitchFamily="34" charset="0"/>
              <a:buChar char="•"/>
            </a:pPr>
            <a:r>
              <a:rPr lang="en-US" altLang="zh-TW"/>
              <a:t>News from certain category are to be excluded. </a:t>
            </a:r>
            <a:br>
              <a:rPr lang="en-US" altLang="zh-TW"/>
            </a:br>
            <a:r>
              <a:rPr lang="en-US" altLang="zh-TW"/>
              <a:t>Example: Album series; Opinion pieces</a:t>
            </a:r>
          </a:p>
          <a:p>
            <a:pPr marL="342900" indent="-342900">
              <a:buFont typeface="Arial" panose="020B0604020202020204" pitchFamily="34" charset="0"/>
              <a:buChar char="•"/>
            </a:pPr>
            <a:r>
              <a:rPr lang="en-US" altLang="zh-TW"/>
              <a:t>Most likely the </a:t>
            </a:r>
            <a:r>
              <a:rPr lang="en-US" altLang="zh-TW" err="1"/>
              <a:t>url</a:t>
            </a:r>
            <a:r>
              <a:rPr lang="en-US" altLang="zh-TW"/>
              <a:t> would contain some information about its own category, we then can perform regex filtering to give appropriate </a:t>
            </a:r>
            <a:r>
              <a:rPr lang="en-US" altLang="zh-TW" err="1"/>
              <a:t>urls</a:t>
            </a:r>
            <a:r>
              <a:rPr lang="en-US" altLang="zh-TW"/>
              <a:t> to Step 3.</a:t>
            </a:r>
          </a:p>
          <a:p>
            <a:pPr lvl="2"/>
            <a:endParaRPr lang="en-US" altLang="zh-TW"/>
          </a:p>
          <a:p>
            <a:pPr lvl="2"/>
            <a:endParaRPr lang="en-US" altLang="zh-TW"/>
          </a:p>
        </p:txBody>
      </p:sp>
    </p:spTree>
    <p:extLst>
      <p:ext uri="{BB962C8B-B14F-4D97-AF65-F5344CB8AC3E}">
        <p14:creationId xmlns:p14="http://schemas.microsoft.com/office/powerpoint/2010/main" val="3071186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C8A55-B0CE-1F4A-9E2F-97A687BBD172}"/>
              </a:ext>
            </a:extLst>
          </p:cNvPr>
          <p:cNvSpPr>
            <a:spLocks noGrp="1"/>
          </p:cNvSpPr>
          <p:nvPr>
            <p:ph type="title"/>
          </p:nvPr>
        </p:nvSpPr>
        <p:spPr/>
        <p:txBody>
          <a:bodyPr/>
          <a:lstStyle/>
          <a:p>
            <a:r>
              <a:rPr kumimoji="1" lang="en-US" altLang="zh-HK"/>
              <a:t>Web Scrapper</a:t>
            </a:r>
            <a:endParaRPr kumimoji="1" lang="zh-HK" altLang="en-US"/>
          </a:p>
        </p:txBody>
      </p:sp>
      <p:sp>
        <p:nvSpPr>
          <p:cNvPr id="4" name="Text Placeholder 3">
            <a:extLst>
              <a:ext uri="{FF2B5EF4-FFF2-40B4-BE49-F238E27FC236}">
                <a16:creationId xmlns:a16="http://schemas.microsoft.com/office/drawing/2014/main" id="{AEB8F614-67CF-460B-93DF-116D0D3940A4}"/>
              </a:ext>
            </a:extLst>
          </p:cNvPr>
          <p:cNvSpPr>
            <a:spLocks noGrp="1"/>
          </p:cNvSpPr>
          <p:nvPr>
            <p:ph type="body" idx="1"/>
          </p:nvPr>
        </p:nvSpPr>
        <p:spPr>
          <a:xfrm>
            <a:off x="1251333" y="1426464"/>
            <a:ext cx="7414365" cy="4838169"/>
          </a:xfrm>
        </p:spPr>
        <p:txBody>
          <a:bodyPr/>
          <a:lstStyle/>
          <a:p>
            <a:r>
              <a:rPr lang="en-US" altLang="zh-HK"/>
              <a:t>Step 2 -- </a:t>
            </a:r>
            <a:r>
              <a:rPr lang="en-US" altLang="zh-TW"/>
              <a:t>Scrape articles’ </a:t>
            </a:r>
            <a:r>
              <a:rPr lang="en-US" altLang="zh-TW" err="1"/>
              <a:t>urls</a:t>
            </a:r>
            <a:r>
              <a:rPr lang="en-US" altLang="zh-TW"/>
              <a:t> from each news site.</a:t>
            </a:r>
          </a:p>
          <a:p>
            <a:r>
              <a:rPr lang="en-US" altLang="zh-TW"/>
              <a:t>(How?)</a:t>
            </a:r>
          </a:p>
          <a:p>
            <a:pPr marL="342900" indent="-342900">
              <a:buFont typeface="Arial" panose="020B0604020202020204" pitchFamily="34" charset="0"/>
              <a:buChar char="•"/>
            </a:pPr>
            <a:r>
              <a:rPr lang="en-US" altLang="zh-TW"/>
              <a:t>Three approaches</a:t>
            </a:r>
          </a:p>
          <a:p>
            <a:pPr lvl="2"/>
            <a:r>
              <a:rPr lang="en-US" altLang="zh-TW" sz="2500"/>
              <a:t>Via computation in newspaper3k	</a:t>
            </a:r>
          </a:p>
          <a:p>
            <a:pPr lvl="2"/>
            <a:r>
              <a:rPr lang="en-US" altLang="zh-TW" sz="2500"/>
              <a:t>Via html parsing by bs4</a:t>
            </a:r>
          </a:p>
          <a:p>
            <a:pPr lvl="2"/>
            <a:r>
              <a:rPr lang="en-US" altLang="zh-TW" sz="2500"/>
              <a:t>Via “real” scraping by selenium</a:t>
            </a:r>
          </a:p>
          <a:p>
            <a:pPr marL="342900" indent="-342900">
              <a:buFont typeface="Arial" panose="020B0604020202020204" pitchFamily="34" charset="0"/>
              <a:buChar char="•"/>
            </a:pPr>
            <a:r>
              <a:rPr lang="en-US" altLang="zh-TW"/>
              <a:t>Pre-built libs are faster, but not very reliable. </a:t>
            </a:r>
            <a:br>
              <a:rPr lang="en-US" altLang="zh-TW"/>
            </a:br>
            <a:r>
              <a:rPr lang="en-US" altLang="zh-TW"/>
              <a:t>We then need some slower “default” approaches.</a:t>
            </a:r>
          </a:p>
          <a:p>
            <a:pPr lvl="2"/>
            <a:endParaRPr lang="en-US" altLang="zh-TW"/>
          </a:p>
        </p:txBody>
      </p:sp>
    </p:spTree>
    <p:extLst>
      <p:ext uri="{BB962C8B-B14F-4D97-AF65-F5344CB8AC3E}">
        <p14:creationId xmlns:p14="http://schemas.microsoft.com/office/powerpoint/2010/main" val="2902959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C8A55-B0CE-1F4A-9E2F-97A687BBD172}"/>
              </a:ext>
            </a:extLst>
          </p:cNvPr>
          <p:cNvSpPr>
            <a:spLocks noGrp="1"/>
          </p:cNvSpPr>
          <p:nvPr>
            <p:ph type="title"/>
          </p:nvPr>
        </p:nvSpPr>
        <p:spPr/>
        <p:txBody>
          <a:bodyPr/>
          <a:lstStyle/>
          <a:p>
            <a:r>
              <a:rPr kumimoji="1" lang="en-US" altLang="zh-HK"/>
              <a:t>Web Scrapper</a:t>
            </a:r>
            <a:endParaRPr kumimoji="1" lang="zh-HK" altLang="en-US"/>
          </a:p>
        </p:txBody>
      </p:sp>
      <p:sp>
        <p:nvSpPr>
          <p:cNvPr id="4" name="Text Placeholder 3">
            <a:extLst>
              <a:ext uri="{FF2B5EF4-FFF2-40B4-BE49-F238E27FC236}">
                <a16:creationId xmlns:a16="http://schemas.microsoft.com/office/drawing/2014/main" id="{AEB8F614-67CF-460B-93DF-116D0D3940A4}"/>
              </a:ext>
            </a:extLst>
          </p:cNvPr>
          <p:cNvSpPr>
            <a:spLocks noGrp="1"/>
          </p:cNvSpPr>
          <p:nvPr>
            <p:ph type="body" idx="1"/>
          </p:nvPr>
        </p:nvSpPr>
        <p:spPr>
          <a:xfrm>
            <a:off x="1251332" y="1426464"/>
            <a:ext cx="9004015" cy="4467103"/>
          </a:xfrm>
        </p:spPr>
        <p:txBody>
          <a:bodyPr/>
          <a:lstStyle/>
          <a:p>
            <a:r>
              <a:rPr lang="en-US" altLang="zh-HK"/>
              <a:t>Step 3 -- </a:t>
            </a:r>
            <a:r>
              <a:rPr lang="en-US" altLang="zh-TW"/>
              <a:t>Scrape the useful content from each article </a:t>
            </a:r>
            <a:r>
              <a:rPr lang="en-US" altLang="zh-TW" err="1"/>
              <a:t>url</a:t>
            </a:r>
            <a:r>
              <a:rPr lang="en-US" altLang="zh-TW"/>
              <a:t>.</a:t>
            </a:r>
          </a:p>
          <a:p>
            <a:r>
              <a:rPr lang="en-US" altLang="zh-TW"/>
              <a:t>(Why?)</a:t>
            </a:r>
          </a:p>
          <a:p>
            <a:pPr marL="342900" indent="-342900">
              <a:buFont typeface="Arial" panose="020B0604020202020204" pitchFamily="34" charset="0"/>
              <a:buChar char="•"/>
            </a:pPr>
            <a:r>
              <a:rPr lang="en-US" altLang="zh-TW"/>
              <a:t>Give input to the next step of the app data flow</a:t>
            </a:r>
          </a:p>
        </p:txBody>
      </p:sp>
    </p:spTree>
    <p:extLst>
      <p:ext uri="{BB962C8B-B14F-4D97-AF65-F5344CB8AC3E}">
        <p14:creationId xmlns:p14="http://schemas.microsoft.com/office/powerpoint/2010/main" val="2687742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C8A55-B0CE-1F4A-9E2F-97A687BBD172}"/>
              </a:ext>
            </a:extLst>
          </p:cNvPr>
          <p:cNvSpPr>
            <a:spLocks noGrp="1"/>
          </p:cNvSpPr>
          <p:nvPr>
            <p:ph type="title"/>
          </p:nvPr>
        </p:nvSpPr>
        <p:spPr/>
        <p:txBody>
          <a:bodyPr/>
          <a:lstStyle/>
          <a:p>
            <a:r>
              <a:rPr kumimoji="1" lang="en-US" altLang="zh-HK"/>
              <a:t>Web Scrapper</a:t>
            </a:r>
            <a:endParaRPr kumimoji="1" lang="zh-HK" altLang="en-US"/>
          </a:p>
        </p:txBody>
      </p:sp>
      <p:sp>
        <p:nvSpPr>
          <p:cNvPr id="4" name="Text Placeholder 3">
            <a:extLst>
              <a:ext uri="{FF2B5EF4-FFF2-40B4-BE49-F238E27FC236}">
                <a16:creationId xmlns:a16="http://schemas.microsoft.com/office/drawing/2014/main" id="{AEB8F614-67CF-460B-93DF-116D0D3940A4}"/>
              </a:ext>
            </a:extLst>
          </p:cNvPr>
          <p:cNvSpPr>
            <a:spLocks noGrp="1"/>
          </p:cNvSpPr>
          <p:nvPr>
            <p:ph type="body" idx="1"/>
          </p:nvPr>
        </p:nvSpPr>
        <p:spPr>
          <a:xfrm>
            <a:off x="1251332" y="1426464"/>
            <a:ext cx="7836397" cy="4467103"/>
          </a:xfrm>
        </p:spPr>
        <p:txBody>
          <a:bodyPr/>
          <a:lstStyle/>
          <a:p>
            <a:r>
              <a:rPr lang="en-US" altLang="zh-HK"/>
              <a:t>Step 3 -- </a:t>
            </a:r>
            <a:r>
              <a:rPr lang="en-US" altLang="zh-TW"/>
              <a:t>Scrape the useful content from each article </a:t>
            </a:r>
            <a:r>
              <a:rPr lang="en-US" altLang="zh-TW" err="1"/>
              <a:t>url</a:t>
            </a:r>
            <a:r>
              <a:rPr lang="en-US" altLang="zh-TW"/>
              <a:t>.</a:t>
            </a:r>
          </a:p>
          <a:p>
            <a:r>
              <a:rPr lang="en-US" altLang="zh-TW"/>
              <a:t>(How?)</a:t>
            </a:r>
          </a:p>
          <a:p>
            <a:pPr marL="342900" indent="-342900">
              <a:buFont typeface="Arial" panose="020B0604020202020204" pitchFamily="34" charset="0"/>
              <a:buChar char="•"/>
            </a:pPr>
            <a:r>
              <a:rPr lang="en-US" altLang="zh-TW"/>
              <a:t>Employ newspaper3k for building article object from </a:t>
            </a:r>
            <a:r>
              <a:rPr lang="en-US" altLang="zh-TW" err="1"/>
              <a:t>url</a:t>
            </a:r>
            <a:r>
              <a:rPr lang="en-US" altLang="zh-TW"/>
              <a:t>.</a:t>
            </a:r>
            <a:br>
              <a:rPr lang="en-US" altLang="zh-TW"/>
            </a:br>
            <a:r>
              <a:rPr lang="en-US" altLang="zh-TW"/>
              <a:t>Often it comes with noise, like advertisement messages.</a:t>
            </a:r>
          </a:p>
          <a:p>
            <a:pPr marL="342900" indent="-342900">
              <a:buFont typeface="Arial" panose="020B0604020202020204" pitchFamily="34" charset="0"/>
              <a:buChar char="•"/>
            </a:pPr>
            <a:r>
              <a:rPr lang="en-US" altLang="zh-TW"/>
              <a:t>Further employ bs4 on html to give appropriate fix.</a:t>
            </a:r>
          </a:p>
          <a:p>
            <a:pPr marL="342900" indent="-342900">
              <a:buFont typeface="Arial" panose="020B0604020202020204" pitchFamily="34" charset="0"/>
              <a:buChar char="•"/>
            </a:pPr>
            <a:r>
              <a:rPr lang="en-US" altLang="zh-TW"/>
              <a:t>A list of json is then posted to the Database.</a:t>
            </a:r>
          </a:p>
        </p:txBody>
      </p:sp>
    </p:spTree>
    <p:extLst>
      <p:ext uri="{BB962C8B-B14F-4D97-AF65-F5344CB8AC3E}">
        <p14:creationId xmlns:p14="http://schemas.microsoft.com/office/powerpoint/2010/main" val="2169773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a:xfrm>
            <a:off x="1251333" y="593367"/>
            <a:ext cx="7936210" cy="668505"/>
          </a:xfrm>
        </p:spPr>
        <p:txBody>
          <a:bodyPr/>
          <a:lstStyle/>
          <a:p>
            <a:r>
              <a:rPr kumimoji="1" lang="en-US" altLang="zh-HK"/>
              <a:t>Articles Grouping</a:t>
            </a:r>
            <a:endParaRPr kumimoji="1" lang="zh-HK" altLang="en-US"/>
          </a:p>
        </p:txBody>
      </p:sp>
      <p:sp>
        <p:nvSpPr>
          <p:cNvPr id="4" name="Text Placeholder 3">
            <a:extLst>
              <a:ext uri="{FF2B5EF4-FFF2-40B4-BE49-F238E27FC236}">
                <a16:creationId xmlns:a16="http://schemas.microsoft.com/office/drawing/2014/main" id="{84C51BFC-42A6-4006-BF85-A9B75ED84EFE}"/>
              </a:ext>
            </a:extLst>
          </p:cNvPr>
          <p:cNvSpPr>
            <a:spLocks noGrp="1"/>
          </p:cNvSpPr>
          <p:nvPr>
            <p:ph type="body" idx="1"/>
          </p:nvPr>
        </p:nvSpPr>
        <p:spPr>
          <a:xfrm>
            <a:off x="1251333" y="1426464"/>
            <a:ext cx="10241972" cy="4838169"/>
          </a:xfrm>
        </p:spPr>
        <p:txBody>
          <a:bodyPr/>
          <a:lstStyle/>
          <a:p>
            <a:r>
              <a:rPr lang="en-US" altLang="zh-HK"/>
              <a:t>Overall flow</a:t>
            </a:r>
            <a:r>
              <a:rPr lang="en-HK" altLang="zh-HK"/>
              <a:t> in each iteration</a:t>
            </a:r>
          </a:p>
          <a:p>
            <a:pPr marL="342900" indent="-342900">
              <a:buFont typeface="Arial" panose="020B0604020202020204" pitchFamily="34" charset="0"/>
              <a:buChar char="•"/>
            </a:pPr>
            <a:r>
              <a:rPr lang="en-HK" altLang="zh-HK"/>
              <a:t>Fetch news group &amp; ungrouped articles. Perform sampling.</a:t>
            </a:r>
          </a:p>
          <a:p>
            <a:pPr marL="342900" indent="-342900">
              <a:buFont typeface="Arial" panose="020B0604020202020204" pitchFamily="34" charset="0"/>
              <a:buChar char="•"/>
            </a:pPr>
            <a:r>
              <a:rPr lang="en-HK" altLang="zh-HK"/>
              <a:t>Compare ungrouped articles to existing news group.</a:t>
            </a:r>
          </a:p>
          <a:p>
            <a:pPr marL="342900" indent="-342900">
              <a:buFont typeface="Arial" panose="020B0604020202020204" pitchFamily="34" charset="0"/>
              <a:buChar char="•"/>
            </a:pPr>
            <a:r>
              <a:rPr lang="en-HK" altLang="zh-HK"/>
              <a:t>For the remaining, perform pairwise comparison.</a:t>
            </a:r>
          </a:p>
          <a:p>
            <a:pPr marL="342900" indent="-342900">
              <a:buFont typeface="Arial" panose="020B0604020202020204" pitchFamily="34" charset="0"/>
              <a:buChar char="•"/>
            </a:pPr>
            <a:r>
              <a:rPr lang="en-US" altLang="zh-HK"/>
              <a:t>Post the produced news-group list to Database.</a:t>
            </a:r>
          </a:p>
          <a:p>
            <a:pPr marL="342900" indent="-342900">
              <a:buFont typeface="Arial" panose="020B0604020202020204" pitchFamily="34" charset="0"/>
              <a:buChar char="•"/>
            </a:pPr>
            <a:r>
              <a:rPr lang="en-US" altLang="zh-HK"/>
              <a:t>For articles remain ungrouped, let them wait in </a:t>
            </a:r>
            <a:br>
              <a:rPr lang="en-US" altLang="zh-HK"/>
            </a:br>
            <a:r>
              <a:rPr lang="en-US" altLang="zh-HK"/>
              <a:t>Database for next round of computation.</a:t>
            </a:r>
            <a:endParaRPr lang="en-HK" altLang="zh-HK"/>
          </a:p>
          <a:p>
            <a:pPr marL="1253047" lvl="1" indent="-457200">
              <a:buFont typeface="+mj-lt"/>
              <a:buAutoNum type="arabicPeriod"/>
            </a:pPr>
            <a:endParaRPr lang="en-US" altLang="zh-HK"/>
          </a:p>
        </p:txBody>
      </p:sp>
    </p:spTree>
    <p:extLst>
      <p:ext uri="{BB962C8B-B14F-4D97-AF65-F5344CB8AC3E}">
        <p14:creationId xmlns:p14="http://schemas.microsoft.com/office/powerpoint/2010/main" val="1057350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a:xfrm>
            <a:off x="1251333" y="593367"/>
            <a:ext cx="7936210" cy="668505"/>
          </a:xfrm>
        </p:spPr>
        <p:txBody>
          <a:bodyPr/>
          <a:lstStyle/>
          <a:p>
            <a:r>
              <a:rPr kumimoji="1" lang="en-US" altLang="zh-HK"/>
              <a:t>Articles Grouping</a:t>
            </a:r>
            <a:endParaRPr kumimoji="1" lang="zh-HK" altLang="en-US"/>
          </a:p>
        </p:txBody>
      </p:sp>
      <p:sp>
        <p:nvSpPr>
          <p:cNvPr id="4" name="Text Placeholder 3">
            <a:extLst>
              <a:ext uri="{FF2B5EF4-FFF2-40B4-BE49-F238E27FC236}">
                <a16:creationId xmlns:a16="http://schemas.microsoft.com/office/drawing/2014/main" id="{84C51BFC-42A6-4006-BF85-A9B75ED84EFE}"/>
              </a:ext>
            </a:extLst>
          </p:cNvPr>
          <p:cNvSpPr>
            <a:spLocks noGrp="1"/>
          </p:cNvSpPr>
          <p:nvPr>
            <p:ph type="body" idx="1"/>
          </p:nvPr>
        </p:nvSpPr>
        <p:spPr>
          <a:xfrm>
            <a:off x="1251333" y="1426464"/>
            <a:ext cx="10241972" cy="4838169"/>
          </a:xfrm>
        </p:spPr>
        <p:txBody>
          <a:bodyPr/>
          <a:lstStyle/>
          <a:p>
            <a:r>
              <a:rPr lang="en-US" altLang="zh-HK"/>
              <a:t>Idea behind</a:t>
            </a:r>
          </a:p>
          <a:p>
            <a:pPr marL="342900" indent="-342900">
              <a:buFont typeface="Arial" panose="020B0604020202020204" pitchFamily="34" charset="0"/>
              <a:buChar char="•"/>
            </a:pPr>
            <a:r>
              <a:rPr lang="en-US" altLang="zh-HK"/>
              <a:t>Supervised learning</a:t>
            </a:r>
          </a:p>
          <a:p>
            <a:pPr marL="685800" lvl="1"/>
            <a:r>
              <a:rPr lang="en-US" altLang="zh-HK" sz="2500"/>
              <a:t>Pre-grouped articles are stored in Database</a:t>
            </a:r>
          </a:p>
          <a:p>
            <a:pPr marL="342900" indent="-342900">
              <a:buFont typeface="Arial" panose="020B0604020202020204" pitchFamily="34" charset="0"/>
              <a:buChar char="•"/>
            </a:pPr>
            <a:r>
              <a:rPr lang="en-US" altLang="zh-HK"/>
              <a:t>Binary Classification Model</a:t>
            </a:r>
          </a:p>
          <a:p>
            <a:pPr marL="685800" lvl="1"/>
            <a:r>
              <a:rPr lang="en-US" altLang="zh-HK" sz="2500"/>
              <a:t>Check if any two articles should be grouped together</a:t>
            </a:r>
          </a:p>
          <a:p>
            <a:pPr marL="342900" indent="-342900">
              <a:buFont typeface="Arial" panose="020B0604020202020204" pitchFamily="34" charset="0"/>
              <a:buChar char="•"/>
            </a:pPr>
            <a:r>
              <a:rPr lang="en-US" altLang="zh-HK"/>
              <a:t>Group-To-Element Classification</a:t>
            </a:r>
          </a:p>
          <a:p>
            <a:pPr marL="685800" lvl="1"/>
            <a:r>
              <a:rPr lang="en-US" altLang="zh-HK" sz="2500"/>
              <a:t>Check if a given article belongs to a given group</a:t>
            </a:r>
            <a:endParaRPr lang="en-US" altLang="zh-HK"/>
          </a:p>
          <a:p>
            <a:endParaRPr lang="en-US" altLang="zh-HK"/>
          </a:p>
        </p:txBody>
      </p:sp>
    </p:spTree>
    <p:extLst>
      <p:ext uri="{BB962C8B-B14F-4D97-AF65-F5344CB8AC3E}">
        <p14:creationId xmlns:p14="http://schemas.microsoft.com/office/powerpoint/2010/main" val="645843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0CECBD-9950-4790-9314-936EB1781656}"/>
              </a:ext>
            </a:extLst>
          </p:cNvPr>
          <p:cNvSpPr>
            <a:spLocks noGrp="1"/>
          </p:cNvSpPr>
          <p:nvPr>
            <p:ph type="title"/>
          </p:nvPr>
        </p:nvSpPr>
        <p:spPr/>
        <p:txBody>
          <a:bodyPr/>
          <a:lstStyle/>
          <a:p>
            <a:r>
              <a:rPr lang="en-US" altLang="zh-TW"/>
              <a:t>Background</a:t>
            </a:r>
            <a:endParaRPr lang="zh-TW" altLang="en-US"/>
          </a:p>
        </p:txBody>
      </p:sp>
      <p:sp>
        <p:nvSpPr>
          <p:cNvPr id="3" name="內容版面配置區 2">
            <a:extLst>
              <a:ext uri="{FF2B5EF4-FFF2-40B4-BE49-F238E27FC236}">
                <a16:creationId xmlns:a16="http://schemas.microsoft.com/office/drawing/2014/main" id="{55527A37-F495-4496-A785-05BB9ECA6CB1}"/>
              </a:ext>
            </a:extLst>
          </p:cNvPr>
          <p:cNvSpPr>
            <a:spLocks noGrp="1"/>
          </p:cNvSpPr>
          <p:nvPr>
            <p:ph type="body" idx="1"/>
          </p:nvPr>
        </p:nvSpPr>
        <p:spPr/>
        <p:txBody>
          <a:bodyPr/>
          <a:lstStyle/>
          <a:p>
            <a:pPr indent="0">
              <a:buNone/>
            </a:pPr>
            <a:r>
              <a:rPr lang="en-US" altLang="zh-TW"/>
              <a:t>We are living in fast-paced modern society!! </a:t>
            </a:r>
          </a:p>
          <a:p>
            <a:pPr marL="342900" indent="-342900">
              <a:buFont typeface="Arial" panose="020B0604020202020204" pitchFamily="34" charset="0"/>
              <a:buChar char="•"/>
            </a:pPr>
            <a:r>
              <a:rPr lang="en-US" altLang="zh-TW"/>
              <a:t>Too many info vs Limited concentration </a:t>
            </a:r>
          </a:p>
          <a:p>
            <a:pPr marL="342900" indent="-342900">
              <a:buFont typeface="Arial" panose="020B0604020202020204" pitchFamily="34" charset="0"/>
              <a:buChar char="•"/>
            </a:pPr>
            <a:r>
              <a:rPr lang="en-US" altLang="zh-TW"/>
              <a:t>Too few tools for efficient news reading</a:t>
            </a:r>
          </a:p>
          <a:p>
            <a:pPr marL="114300" indent="0">
              <a:buNone/>
            </a:pPr>
            <a:endParaRPr lang="en-US" altLang="zh-TW"/>
          </a:p>
        </p:txBody>
      </p:sp>
      <p:pic>
        <p:nvPicPr>
          <p:cNvPr id="6" name="圖片 5">
            <a:extLst>
              <a:ext uri="{FF2B5EF4-FFF2-40B4-BE49-F238E27FC236}">
                <a16:creationId xmlns:a16="http://schemas.microsoft.com/office/drawing/2014/main" id="{39778E68-96FC-ED4E-94D4-DA25794DA9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7722" y="1261872"/>
            <a:ext cx="2884827" cy="2576007"/>
          </a:xfrm>
          <a:prstGeom prst="rect">
            <a:avLst/>
          </a:prstGeom>
        </p:spPr>
      </p:pic>
    </p:spTree>
    <p:extLst>
      <p:ext uri="{BB962C8B-B14F-4D97-AF65-F5344CB8AC3E}">
        <p14:creationId xmlns:p14="http://schemas.microsoft.com/office/powerpoint/2010/main" val="935086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ocument 6">
            <a:extLst>
              <a:ext uri="{FF2B5EF4-FFF2-40B4-BE49-F238E27FC236}">
                <a16:creationId xmlns:a16="http://schemas.microsoft.com/office/drawing/2014/main" id="{8762A1F8-53E7-4A47-9280-3D30A14895A8}"/>
              </a:ext>
            </a:extLst>
          </p:cNvPr>
          <p:cNvSpPr/>
          <p:nvPr/>
        </p:nvSpPr>
        <p:spPr>
          <a:xfrm>
            <a:off x="3262804" y="2689860"/>
            <a:ext cx="1286128" cy="1965960"/>
          </a:xfrm>
          <a:prstGeom prst="flowChartDocumen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a:p>
            <a:pPr algn="ctr"/>
            <a:r>
              <a:rPr lang="en-HK"/>
              <a:t>Article 2</a:t>
            </a:r>
          </a:p>
        </p:txBody>
      </p:sp>
      <p:sp>
        <p:nvSpPr>
          <p:cNvPr id="6" name="Flowchart: Document 5">
            <a:extLst>
              <a:ext uri="{FF2B5EF4-FFF2-40B4-BE49-F238E27FC236}">
                <a16:creationId xmlns:a16="http://schemas.microsoft.com/office/drawing/2014/main" id="{5DFEDF07-BAAE-4842-8075-BCDD534D838F}"/>
              </a:ext>
            </a:extLst>
          </p:cNvPr>
          <p:cNvSpPr/>
          <p:nvPr/>
        </p:nvSpPr>
        <p:spPr>
          <a:xfrm>
            <a:off x="1251332" y="2689860"/>
            <a:ext cx="1286128" cy="1965960"/>
          </a:xfrm>
          <a:prstGeom prst="flowChartDocumen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a:p>
            <a:pPr algn="ctr"/>
            <a:r>
              <a:rPr lang="en-HK">
                <a:solidFill>
                  <a:schemeClr val="tx1"/>
                </a:solidFill>
              </a:rPr>
              <a:t>Article 1</a:t>
            </a:r>
          </a:p>
        </p:txBody>
      </p:sp>
      <p:sp>
        <p:nvSpPr>
          <p:cNvPr id="9" name="Flowchart: Document 8">
            <a:extLst>
              <a:ext uri="{FF2B5EF4-FFF2-40B4-BE49-F238E27FC236}">
                <a16:creationId xmlns:a16="http://schemas.microsoft.com/office/drawing/2014/main" id="{64A0A790-C845-4E06-B86F-5DD2B2DF269C}"/>
              </a:ext>
            </a:extLst>
          </p:cNvPr>
          <p:cNvSpPr/>
          <p:nvPr/>
        </p:nvSpPr>
        <p:spPr>
          <a:xfrm>
            <a:off x="3262804" y="2689860"/>
            <a:ext cx="1286128" cy="1965960"/>
          </a:xfrm>
          <a:prstGeom prst="flowChartDocumen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Cleaned</a:t>
            </a:r>
          </a:p>
          <a:p>
            <a:pPr algn="ctr"/>
            <a:r>
              <a:rPr lang="en-HK"/>
              <a:t>Article 2</a:t>
            </a:r>
          </a:p>
        </p:txBody>
      </p:sp>
      <p:sp>
        <p:nvSpPr>
          <p:cNvPr id="8" name="Flowchart: Document 7">
            <a:extLst>
              <a:ext uri="{FF2B5EF4-FFF2-40B4-BE49-F238E27FC236}">
                <a16:creationId xmlns:a16="http://schemas.microsoft.com/office/drawing/2014/main" id="{3C274182-BC9D-4285-B70B-48F4A89EB006}"/>
              </a:ext>
            </a:extLst>
          </p:cNvPr>
          <p:cNvSpPr/>
          <p:nvPr/>
        </p:nvSpPr>
        <p:spPr>
          <a:xfrm>
            <a:off x="1251332" y="2689860"/>
            <a:ext cx="1286128" cy="1965960"/>
          </a:xfrm>
          <a:prstGeom prst="flowChartDocumen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solidFill>
                  <a:schemeClr val="tx1"/>
                </a:solidFill>
              </a:rPr>
              <a:t>Cleaned</a:t>
            </a:r>
          </a:p>
          <a:p>
            <a:pPr algn="ctr"/>
            <a:r>
              <a:rPr lang="en-HK">
                <a:solidFill>
                  <a:schemeClr val="tx1"/>
                </a:solidFill>
              </a:rPr>
              <a:t>Article 1</a:t>
            </a:r>
          </a:p>
        </p:txBody>
      </p:sp>
      <p:sp>
        <p:nvSpPr>
          <p:cNvPr id="2" name="Title 1">
            <a:extLst>
              <a:ext uri="{FF2B5EF4-FFF2-40B4-BE49-F238E27FC236}">
                <a16:creationId xmlns:a16="http://schemas.microsoft.com/office/drawing/2014/main" id="{6DB1B231-D163-4EF3-A8F6-00D6DDF48565}"/>
              </a:ext>
            </a:extLst>
          </p:cNvPr>
          <p:cNvSpPr>
            <a:spLocks noGrp="1"/>
          </p:cNvSpPr>
          <p:nvPr>
            <p:ph type="title"/>
          </p:nvPr>
        </p:nvSpPr>
        <p:spPr>
          <a:xfrm>
            <a:off x="1251332" y="593367"/>
            <a:ext cx="8753727" cy="668505"/>
          </a:xfrm>
        </p:spPr>
        <p:txBody>
          <a:bodyPr/>
          <a:lstStyle/>
          <a:p>
            <a:r>
              <a:rPr lang="en-HK"/>
              <a:t>Articles Grouping – Binary Classification Model</a:t>
            </a:r>
          </a:p>
        </p:txBody>
      </p:sp>
      <p:sp>
        <p:nvSpPr>
          <p:cNvPr id="3" name="Text Placeholder 2">
            <a:extLst>
              <a:ext uri="{FF2B5EF4-FFF2-40B4-BE49-F238E27FC236}">
                <a16:creationId xmlns:a16="http://schemas.microsoft.com/office/drawing/2014/main" id="{E8264090-4603-48A9-93AF-2644F67E72A0}"/>
              </a:ext>
            </a:extLst>
          </p:cNvPr>
          <p:cNvSpPr>
            <a:spLocks noGrp="1"/>
          </p:cNvSpPr>
          <p:nvPr>
            <p:ph type="body" idx="1"/>
          </p:nvPr>
        </p:nvSpPr>
        <p:spPr/>
        <p:txBody>
          <a:bodyPr/>
          <a:lstStyle/>
          <a:p>
            <a:r>
              <a:rPr lang="en-HK"/>
              <a:t>Step 1: Text pre-processing</a:t>
            </a:r>
          </a:p>
        </p:txBody>
      </p:sp>
      <p:sp>
        <p:nvSpPr>
          <p:cNvPr id="10" name="Text Placeholder 2">
            <a:extLst>
              <a:ext uri="{FF2B5EF4-FFF2-40B4-BE49-F238E27FC236}">
                <a16:creationId xmlns:a16="http://schemas.microsoft.com/office/drawing/2014/main" id="{8E8D68C1-F5DD-41B3-8804-79AA202B097C}"/>
              </a:ext>
            </a:extLst>
          </p:cNvPr>
          <p:cNvSpPr txBox="1">
            <a:spLocks/>
          </p:cNvSpPr>
          <p:nvPr/>
        </p:nvSpPr>
        <p:spPr>
          <a:xfrm>
            <a:off x="5274276" y="2689860"/>
            <a:ext cx="3937836" cy="3601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600"/>
              </a:spcBef>
              <a:spcAft>
                <a:spcPts val="600"/>
              </a:spcAft>
              <a:buClr>
                <a:schemeClr val="lt1"/>
              </a:buClr>
              <a:buSzPts val="1400"/>
              <a:buFont typeface="Arial" panose="020B0604020202020204" pitchFamily="34" charset="0"/>
              <a:buNone/>
              <a:defRPr sz="2500" b="0" i="0" u="none" strike="noStrike" cap="none">
                <a:solidFill>
                  <a:schemeClr val="lt1"/>
                </a:solidFill>
                <a:latin typeface="Montserrat"/>
                <a:ea typeface="Montserrat"/>
                <a:cs typeface="Montserrat"/>
                <a:sym typeface="Montserrat"/>
              </a:defRPr>
            </a:lvl1pPr>
            <a:lvl2pPr marL="342900" marR="0" lvl="1" indent="-342900" algn="l" defTabSz="622300" rtl="0" eaLnBrk="1" hangingPunct="1">
              <a:lnSpc>
                <a:spcPts val="3000"/>
              </a:lnSpc>
              <a:spcBef>
                <a:spcPts val="600"/>
              </a:spcBef>
              <a:spcAft>
                <a:spcPts val="600"/>
              </a:spcAft>
              <a:buClr>
                <a:schemeClr val="lt1"/>
              </a:buClr>
              <a:buSzPts val="1400"/>
              <a:buFont typeface="Arial" panose="020B0604020202020204" pitchFamily="34" charset="0"/>
              <a:buChar char="•"/>
              <a:tabLst>
                <a:tab pos="723900" algn="l"/>
              </a:tabLst>
              <a:defRPr sz="2200" b="0" i="0" u="none" strike="noStrike" cap="none">
                <a:solidFill>
                  <a:schemeClr val="lt1"/>
                </a:solidFill>
                <a:latin typeface="Montserrat"/>
                <a:ea typeface="Montserrat"/>
                <a:cs typeface="Montserrat"/>
                <a:sym typeface="Montserrat"/>
              </a:defRPr>
            </a:lvl2pPr>
            <a:lvl3pPr marL="723900" marR="0" lvl="2" indent="-342900" algn="l" rtl="0" eaLnBrk="1" hangingPunct="1">
              <a:lnSpc>
                <a:spcPct val="100000"/>
              </a:lnSpc>
              <a:spcBef>
                <a:spcPts val="300"/>
              </a:spcBef>
              <a:spcAft>
                <a:spcPts val="300"/>
              </a:spcAft>
              <a:buClr>
                <a:schemeClr val="lt1"/>
              </a:buClr>
              <a:buSzPts val="1400"/>
              <a:buFont typeface="Arial" panose="020B0604020202020204" pitchFamily="34" charset="0"/>
              <a:buChar char="•"/>
              <a:tabLst>
                <a:tab pos="723900" algn="l"/>
              </a:tabLst>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342900" indent="-342900">
              <a:buFont typeface="Arial" panose="020B0604020202020204" pitchFamily="34" charset="0"/>
              <a:buChar char="•"/>
            </a:pPr>
            <a:r>
              <a:rPr lang="en-HK"/>
              <a:t>Remove stop words</a:t>
            </a:r>
          </a:p>
          <a:p>
            <a:pPr marL="342900" indent="-342900">
              <a:buFont typeface="Arial" panose="020B0604020202020204" pitchFamily="34" charset="0"/>
              <a:buChar char="•"/>
            </a:pPr>
            <a:r>
              <a:rPr lang="en-HK"/>
              <a:t>Replace “COVID” / “COVID-19” with “coronavirus”</a:t>
            </a:r>
          </a:p>
        </p:txBody>
      </p:sp>
    </p:spTree>
    <p:extLst>
      <p:ext uri="{BB962C8B-B14F-4D97-AF65-F5344CB8AC3E}">
        <p14:creationId xmlns:p14="http://schemas.microsoft.com/office/powerpoint/2010/main" val="80591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200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1200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ocument 6">
            <a:extLst>
              <a:ext uri="{FF2B5EF4-FFF2-40B4-BE49-F238E27FC236}">
                <a16:creationId xmlns:a16="http://schemas.microsoft.com/office/drawing/2014/main" id="{8762A1F8-53E7-4A47-9280-3D30A14895A8}"/>
              </a:ext>
            </a:extLst>
          </p:cNvPr>
          <p:cNvSpPr/>
          <p:nvPr/>
        </p:nvSpPr>
        <p:spPr>
          <a:xfrm>
            <a:off x="3262804" y="3162300"/>
            <a:ext cx="1286128" cy="1493520"/>
          </a:xfrm>
          <a:prstGeom prst="flowChartDocumen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Cleaned</a:t>
            </a:r>
          </a:p>
          <a:p>
            <a:pPr algn="ctr"/>
            <a:r>
              <a:rPr lang="en-HK"/>
              <a:t>Article 2</a:t>
            </a:r>
          </a:p>
        </p:txBody>
      </p:sp>
      <p:sp>
        <p:nvSpPr>
          <p:cNvPr id="6" name="Flowchart: Document 5">
            <a:extLst>
              <a:ext uri="{FF2B5EF4-FFF2-40B4-BE49-F238E27FC236}">
                <a16:creationId xmlns:a16="http://schemas.microsoft.com/office/drawing/2014/main" id="{5DFEDF07-BAAE-4842-8075-BCDD534D838F}"/>
              </a:ext>
            </a:extLst>
          </p:cNvPr>
          <p:cNvSpPr/>
          <p:nvPr/>
        </p:nvSpPr>
        <p:spPr>
          <a:xfrm>
            <a:off x="1251332" y="3162300"/>
            <a:ext cx="1286128" cy="1493520"/>
          </a:xfrm>
          <a:prstGeom prst="flowChartDocumen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solidFill>
                  <a:schemeClr val="tx1"/>
                </a:solidFill>
              </a:rPr>
              <a:t>Cleaned</a:t>
            </a:r>
          </a:p>
          <a:p>
            <a:pPr algn="ctr"/>
            <a:r>
              <a:rPr lang="en-HK">
                <a:solidFill>
                  <a:schemeClr val="tx1"/>
                </a:solidFill>
              </a:rPr>
              <a:t>Article 1</a:t>
            </a:r>
          </a:p>
        </p:txBody>
      </p:sp>
      <p:sp>
        <p:nvSpPr>
          <p:cNvPr id="2" name="Title 1">
            <a:extLst>
              <a:ext uri="{FF2B5EF4-FFF2-40B4-BE49-F238E27FC236}">
                <a16:creationId xmlns:a16="http://schemas.microsoft.com/office/drawing/2014/main" id="{6DB1B231-D163-4EF3-A8F6-00D6DDF48565}"/>
              </a:ext>
            </a:extLst>
          </p:cNvPr>
          <p:cNvSpPr>
            <a:spLocks noGrp="1"/>
          </p:cNvSpPr>
          <p:nvPr>
            <p:ph type="title"/>
          </p:nvPr>
        </p:nvSpPr>
        <p:spPr>
          <a:xfrm>
            <a:off x="1251332" y="593367"/>
            <a:ext cx="8753727" cy="668505"/>
          </a:xfrm>
        </p:spPr>
        <p:txBody>
          <a:bodyPr/>
          <a:lstStyle/>
          <a:p>
            <a:r>
              <a:rPr lang="en-HK"/>
              <a:t>Articles Grouping – Binary Classification Model</a:t>
            </a:r>
          </a:p>
        </p:txBody>
      </p:sp>
      <p:sp>
        <p:nvSpPr>
          <p:cNvPr id="3" name="Text Placeholder 2">
            <a:extLst>
              <a:ext uri="{FF2B5EF4-FFF2-40B4-BE49-F238E27FC236}">
                <a16:creationId xmlns:a16="http://schemas.microsoft.com/office/drawing/2014/main" id="{E8264090-4603-48A9-93AF-2644F67E72A0}"/>
              </a:ext>
            </a:extLst>
          </p:cNvPr>
          <p:cNvSpPr>
            <a:spLocks noGrp="1"/>
          </p:cNvSpPr>
          <p:nvPr>
            <p:ph type="body" idx="1"/>
          </p:nvPr>
        </p:nvSpPr>
        <p:spPr>
          <a:xfrm>
            <a:off x="1251332" y="1426464"/>
            <a:ext cx="8243188" cy="4467103"/>
          </a:xfrm>
        </p:spPr>
        <p:txBody>
          <a:bodyPr/>
          <a:lstStyle/>
          <a:p>
            <a:r>
              <a:rPr lang="en-HK"/>
              <a:t>Step 2: Convert the title of each article to vector using </a:t>
            </a:r>
            <a:br>
              <a:rPr lang="en-HK"/>
            </a:br>
            <a:r>
              <a:rPr lang="en-HK"/>
              <a:t>	 word2vec model, and calculate their cosine similarity</a:t>
            </a:r>
          </a:p>
        </p:txBody>
      </p:sp>
      <p:sp>
        <p:nvSpPr>
          <p:cNvPr id="4" name="Rectangle 3">
            <a:extLst>
              <a:ext uri="{FF2B5EF4-FFF2-40B4-BE49-F238E27FC236}">
                <a16:creationId xmlns:a16="http://schemas.microsoft.com/office/drawing/2014/main" id="{6B806E69-BBD7-498D-8289-BBCBBE1FB4D5}"/>
              </a:ext>
            </a:extLst>
          </p:cNvPr>
          <p:cNvSpPr/>
          <p:nvPr/>
        </p:nvSpPr>
        <p:spPr>
          <a:xfrm>
            <a:off x="1251332" y="2689860"/>
            <a:ext cx="1286128" cy="47244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solidFill>
                  <a:schemeClr val="tx1"/>
                </a:solidFill>
              </a:rPr>
              <a:t>Title 1</a:t>
            </a:r>
          </a:p>
        </p:txBody>
      </p:sp>
      <p:sp>
        <p:nvSpPr>
          <p:cNvPr id="10" name="Rectangle 9">
            <a:extLst>
              <a:ext uri="{FF2B5EF4-FFF2-40B4-BE49-F238E27FC236}">
                <a16:creationId xmlns:a16="http://schemas.microsoft.com/office/drawing/2014/main" id="{A2E7C737-18E2-4BF9-BC91-DCB472CAB541}"/>
              </a:ext>
            </a:extLst>
          </p:cNvPr>
          <p:cNvSpPr/>
          <p:nvPr/>
        </p:nvSpPr>
        <p:spPr>
          <a:xfrm>
            <a:off x="3262804" y="2689860"/>
            <a:ext cx="1286128" cy="525780"/>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Title 2</a:t>
            </a:r>
          </a:p>
        </p:txBody>
      </p:sp>
      <p:cxnSp>
        <p:nvCxnSpPr>
          <p:cNvPr id="11" name="Straight Arrow Connector 10">
            <a:extLst>
              <a:ext uri="{FF2B5EF4-FFF2-40B4-BE49-F238E27FC236}">
                <a16:creationId xmlns:a16="http://schemas.microsoft.com/office/drawing/2014/main" id="{79585FB1-125D-4A7F-8582-E4B2E0037002}"/>
              </a:ext>
            </a:extLst>
          </p:cNvPr>
          <p:cNvCxnSpPr>
            <a:cxnSpLocks/>
          </p:cNvCxnSpPr>
          <p:nvPr/>
        </p:nvCxnSpPr>
        <p:spPr>
          <a:xfrm flipV="1">
            <a:off x="5568042" y="2827004"/>
            <a:ext cx="1055915" cy="1114237"/>
          </a:xfrm>
          <a:prstGeom prst="straightConnector1">
            <a:avLst/>
          </a:prstGeom>
          <a:ln w="57150">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ABDBF44-FE2F-4A38-9C1C-6D53C52B642D}"/>
              </a:ext>
            </a:extLst>
          </p:cNvPr>
          <p:cNvCxnSpPr>
            <a:cxnSpLocks/>
          </p:cNvCxnSpPr>
          <p:nvPr/>
        </p:nvCxnSpPr>
        <p:spPr>
          <a:xfrm>
            <a:off x="5274276" y="4637242"/>
            <a:ext cx="1828801" cy="18578"/>
          </a:xfrm>
          <a:prstGeom prst="straightConnector1">
            <a:avLst/>
          </a:prstGeom>
          <a:ln w="57150">
            <a:solidFill>
              <a:srgbClr val="9999FF"/>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E6A5F6C-7666-4820-B802-34888D486A65}"/>
              </a:ext>
            </a:extLst>
          </p:cNvPr>
          <p:cNvSpPr/>
          <p:nvPr/>
        </p:nvSpPr>
        <p:spPr>
          <a:xfrm>
            <a:off x="6623957" y="2590784"/>
            <a:ext cx="2157452" cy="47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HK" sz="1800">
                <a:solidFill>
                  <a:schemeClr val="bg1"/>
                </a:solidFill>
              </a:rPr>
              <a:t>Title 1 Vector</a:t>
            </a:r>
          </a:p>
        </p:txBody>
      </p:sp>
      <p:sp>
        <p:nvSpPr>
          <p:cNvPr id="19" name="Rectangle 18">
            <a:extLst>
              <a:ext uri="{FF2B5EF4-FFF2-40B4-BE49-F238E27FC236}">
                <a16:creationId xmlns:a16="http://schemas.microsoft.com/office/drawing/2014/main" id="{C83C6F9B-E512-49D0-AB40-8E104E0A7E94}"/>
              </a:ext>
            </a:extLst>
          </p:cNvPr>
          <p:cNvSpPr/>
          <p:nvPr/>
        </p:nvSpPr>
        <p:spPr>
          <a:xfrm>
            <a:off x="6262155" y="4684929"/>
            <a:ext cx="2248558" cy="52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HK" sz="1800"/>
              <a:t>Title 2 Vector</a:t>
            </a:r>
          </a:p>
        </p:txBody>
      </p:sp>
      <p:sp>
        <p:nvSpPr>
          <p:cNvPr id="44" name="Arc 43">
            <a:extLst>
              <a:ext uri="{FF2B5EF4-FFF2-40B4-BE49-F238E27FC236}">
                <a16:creationId xmlns:a16="http://schemas.microsoft.com/office/drawing/2014/main" id="{268EE9E7-029F-493C-8FF3-05526CD9B92F}"/>
              </a:ext>
            </a:extLst>
          </p:cNvPr>
          <p:cNvSpPr/>
          <p:nvPr/>
        </p:nvSpPr>
        <p:spPr>
          <a:xfrm>
            <a:off x="5704235" y="3532067"/>
            <a:ext cx="559956" cy="803641"/>
          </a:xfrm>
          <a:prstGeom prst="arc">
            <a:avLst>
              <a:gd name="adj1" fmla="val 16200000"/>
              <a:gd name="adj2" fmla="val 125926"/>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HK"/>
          </a:p>
        </p:txBody>
      </p:sp>
      <p:sp>
        <p:nvSpPr>
          <p:cNvPr id="45" name="TextBox 44">
            <a:extLst>
              <a:ext uri="{FF2B5EF4-FFF2-40B4-BE49-F238E27FC236}">
                <a16:creationId xmlns:a16="http://schemas.microsoft.com/office/drawing/2014/main" id="{9120D2B6-F33E-4513-BD77-E9929D377885}"/>
              </a:ext>
            </a:extLst>
          </p:cNvPr>
          <p:cNvSpPr txBox="1"/>
          <p:nvPr/>
        </p:nvSpPr>
        <p:spPr>
          <a:xfrm>
            <a:off x="7746141" y="3093400"/>
            <a:ext cx="2157453" cy="923330"/>
          </a:xfrm>
          <a:prstGeom prst="rect">
            <a:avLst/>
          </a:prstGeom>
          <a:noFill/>
        </p:spPr>
        <p:txBody>
          <a:bodyPr wrap="square" rtlCol="0">
            <a:spAutoFit/>
          </a:bodyPr>
          <a:lstStyle/>
          <a:p>
            <a:r>
              <a:rPr lang="en-HK" sz="1800">
                <a:solidFill>
                  <a:schemeClr val="tx2"/>
                </a:solidFill>
              </a:rPr>
              <a:t>Feature 1: </a:t>
            </a:r>
          </a:p>
          <a:p>
            <a:r>
              <a:rPr lang="en-HK" sz="1800">
                <a:solidFill>
                  <a:schemeClr val="tx2"/>
                </a:solidFill>
              </a:rPr>
              <a:t>Cosine similarity of the title vectors</a:t>
            </a:r>
          </a:p>
        </p:txBody>
      </p:sp>
    </p:spTree>
    <p:extLst>
      <p:ext uri="{BB962C8B-B14F-4D97-AF65-F5344CB8AC3E}">
        <p14:creationId xmlns:p14="http://schemas.microsoft.com/office/powerpoint/2010/main" val="256494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grpId="0" nodeType="withEffect">
                                  <p:stCondLst>
                                    <p:cond delay="3000"/>
                                  </p:stCondLst>
                                  <p:childTnLst>
                                    <p:animMotion origin="layout" path="M -2.5E-6 4.44444E-6 L 0.08985 4.44444E-6 C 0.13008 4.44444E-6 0.17969 0.06898 0.17969 0.125 L 0.17969 0.25 " pathEditMode="relative" rAng="0" ptsTypes="AAAA">
                                      <p:cBhvr>
                                        <p:cTn id="6" dur="2000" fill="hold"/>
                                        <p:tgtEl>
                                          <p:spTgt spid="10"/>
                                        </p:tgtEl>
                                        <p:attrNameLst>
                                          <p:attrName>ppt_x</p:attrName>
                                          <p:attrName>ppt_y</p:attrName>
                                        </p:attrNameLst>
                                      </p:cBhvr>
                                      <p:rCtr x="8984" y="12500"/>
                                    </p:animMotion>
                                  </p:childTnLst>
                                </p:cTn>
                              </p:par>
                              <p:par>
                                <p:cTn id="7" presetID="50" presetClass="path" presetSubtype="0" accel="50000" decel="50000" fill="hold" grpId="0" nodeType="withEffect">
                                  <p:stCondLst>
                                    <p:cond delay="3000"/>
                                  </p:stCondLst>
                                  <p:childTnLst>
                                    <p:animMotion origin="layout" path="M 1.45833E-6 -3.7037E-7 L 0.17226 -3.7037E-7 C 0.24948 -3.7037E-7 0.34466 0.02014 0.34466 0.03657 L 0.34466 0.07338 " pathEditMode="relative" rAng="0" ptsTypes="AAAA">
                                      <p:cBhvr>
                                        <p:cTn id="8" dur="2000" fill="hold"/>
                                        <p:tgtEl>
                                          <p:spTgt spid="4"/>
                                        </p:tgtEl>
                                        <p:attrNameLst>
                                          <p:attrName>ppt_x</p:attrName>
                                          <p:attrName>ppt_y</p:attrName>
                                        </p:attrNameLst>
                                      </p:cBhvr>
                                      <p:rCtr x="17227" y="3657"/>
                                    </p:animMotion>
                                  </p:childTnLst>
                                </p:cTn>
                              </p:par>
                            </p:childTnLst>
                          </p:cTn>
                        </p:par>
                        <p:par>
                          <p:cTn id="9" fill="hold">
                            <p:stCondLst>
                              <p:cond delay="5000"/>
                            </p:stCondLst>
                            <p:childTnLst>
                              <p:par>
                                <p:cTn id="10" presetID="53" presetClass="exit" presetSubtype="32" fill="hold" grpId="1" nodeType="afterEffect">
                                  <p:stCondLst>
                                    <p:cond delay="0"/>
                                  </p:stCondLst>
                                  <p:childTnLst>
                                    <p:anim calcmode="lin" valueType="num">
                                      <p:cBhvr>
                                        <p:cTn id="11" dur="500"/>
                                        <p:tgtEl>
                                          <p:spTgt spid="4"/>
                                        </p:tgtEl>
                                        <p:attrNameLst>
                                          <p:attrName>ppt_w</p:attrName>
                                        </p:attrNameLst>
                                      </p:cBhvr>
                                      <p:tavLst>
                                        <p:tav tm="0">
                                          <p:val>
                                            <p:strVal val="ppt_w"/>
                                          </p:val>
                                        </p:tav>
                                        <p:tav tm="100000">
                                          <p:val>
                                            <p:fltVal val="0"/>
                                          </p:val>
                                        </p:tav>
                                      </p:tavLst>
                                    </p:anim>
                                    <p:anim calcmode="lin" valueType="num">
                                      <p:cBhvr>
                                        <p:cTn id="12" dur="500"/>
                                        <p:tgtEl>
                                          <p:spTgt spid="4"/>
                                        </p:tgtEl>
                                        <p:attrNameLst>
                                          <p:attrName>ppt_h</p:attrName>
                                        </p:attrNameLst>
                                      </p:cBhvr>
                                      <p:tavLst>
                                        <p:tav tm="0">
                                          <p:val>
                                            <p:strVal val="ppt_h"/>
                                          </p:val>
                                        </p:tav>
                                        <p:tav tm="100000">
                                          <p:val>
                                            <p:fltVal val="0"/>
                                          </p:val>
                                        </p:tav>
                                      </p:tavLst>
                                    </p:anim>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53" presetClass="exit" presetSubtype="32" fill="hold" grpId="1" nodeType="withEffect">
                                  <p:stCondLst>
                                    <p:cond delay="0"/>
                                  </p:stCondLst>
                                  <p:childTnLst>
                                    <p:anim calcmode="lin" valueType="num">
                                      <p:cBhvr>
                                        <p:cTn id="16" dur="500"/>
                                        <p:tgtEl>
                                          <p:spTgt spid="10"/>
                                        </p:tgtEl>
                                        <p:attrNameLst>
                                          <p:attrName>ppt_w</p:attrName>
                                        </p:attrNameLst>
                                      </p:cBhvr>
                                      <p:tavLst>
                                        <p:tav tm="0">
                                          <p:val>
                                            <p:strVal val="ppt_w"/>
                                          </p:val>
                                        </p:tav>
                                        <p:tav tm="100000">
                                          <p:val>
                                            <p:fltVal val="0"/>
                                          </p:val>
                                        </p:tav>
                                      </p:tavLst>
                                    </p:anim>
                                    <p:anim calcmode="lin" valueType="num">
                                      <p:cBhvr>
                                        <p:cTn id="17" dur="500"/>
                                        <p:tgtEl>
                                          <p:spTgt spid="10"/>
                                        </p:tgtEl>
                                        <p:attrNameLst>
                                          <p:attrName>ppt_h</p:attrName>
                                        </p:attrNameLst>
                                      </p:cBhvr>
                                      <p:tavLst>
                                        <p:tav tm="0">
                                          <p:val>
                                            <p:strVal val="ppt_h"/>
                                          </p:val>
                                        </p:tav>
                                        <p:tav tm="100000">
                                          <p:val>
                                            <p:fltVal val="0"/>
                                          </p:val>
                                        </p:tav>
                                      </p:tavLst>
                                    </p:anim>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par>
                          <p:cTn id="40" fill="hold">
                            <p:stCondLst>
                              <p:cond delay="5500"/>
                            </p:stCondLst>
                            <p:childTnLst>
                              <p:par>
                                <p:cTn id="41" presetID="42" presetClass="path" presetSubtype="0" accel="50000" decel="50000" fill="hold" nodeType="afterEffect">
                                  <p:stCondLst>
                                    <p:cond delay="0"/>
                                  </p:stCondLst>
                                  <p:childTnLst>
                                    <p:animMotion origin="layout" path="M -2.08333E-6 3.7037E-6 L 0.02227 -0.10278 " pathEditMode="relative" rAng="0" ptsTypes="AA">
                                      <p:cBhvr>
                                        <p:cTn id="42" dur="2000" fill="hold"/>
                                        <p:tgtEl>
                                          <p:spTgt spid="12"/>
                                        </p:tgtEl>
                                        <p:attrNameLst>
                                          <p:attrName>ppt_x</p:attrName>
                                          <p:attrName>ppt_y</p:attrName>
                                        </p:attrNameLst>
                                      </p:cBhvr>
                                      <p:rCtr x="1107" y="-5139"/>
                                    </p:animMotion>
                                  </p:childTnLst>
                                </p:cTn>
                              </p:par>
                              <p:par>
                                <p:cTn id="43" presetID="42" presetClass="path" presetSubtype="0" accel="50000" decel="50000" fill="hold" grpId="1" nodeType="withEffect">
                                  <p:stCondLst>
                                    <p:cond delay="0"/>
                                  </p:stCondLst>
                                  <p:childTnLst>
                                    <p:animMotion origin="layout" path="M 6.25E-7 3.7037E-6 L 0.02643 -0.11065 " pathEditMode="relative" rAng="0" ptsTypes="AA">
                                      <p:cBhvr>
                                        <p:cTn id="44" dur="2000" fill="hold"/>
                                        <p:tgtEl>
                                          <p:spTgt spid="19"/>
                                        </p:tgtEl>
                                        <p:attrNameLst>
                                          <p:attrName>ppt_x</p:attrName>
                                          <p:attrName>ppt_y</p:attrName>
                                        </p:attrNameLst>
                                      </p:cBhvr>
                                      <p:rCtr x="1315" y="-5532"/>
                                    </p:animMotion>
                                  </p:childTnLst>
                                </p:cTn>
                              </p:par>
                            </p:childTnLst>
                          </p:cTn>
                        </p:par>
                        <p:par>
                          <p:cTn id="45" fill="hold">
                            <p:stCondLst>
                              <p:cond delay="7500"/>
                            </p:stCondLst>
                            <p:childTnLst>
                              <p:par>
                                <p:cTn id="46" presetID="22" presetClass="exit" presetSubtype="4" fill="hold" grpId="2" nodeType="afterEffect">
                                  <p:stCondLst>
                                    <p:cond delay="0"/>
                                  </p:stCondLst>
                                  <p:childTnLst>
                                    <p:animEffect transition="out" filter="wipe(down)">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par>
                                <p:cTn id="49" presetID="22" presetClass="exit" presetSubtype="4" fill="hold" grpId="2" nodeType="withEffect">
                                  <p:stCondLst>
                                    <p:cond delay="0"/>
                                  </p:stCondLst>
                                  <p:childTnLst>
                                    <p:animEffect transition="out" filter="wipe(down)">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22" presetClass="exit" presetSubtype="4" fill="hold" grpId="0" nodeType="withEffect">
                                  <p:stCondLst>
                                    <p:cond delay="0"/>
                                  </p:stCondLst>
                                  <p:childTnLst>
                                    <p:animEffect transition="out" filter="wipe(down)">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par>
                                <p:cTn id="55" presetID="22" presetClass="exit" presetSubtype="4" fill="hold" grpId="0" nodeType="withEffect">
                                  <p:stCondLst>
                                    <p:cond delay="0"/>
                                  </p:stCondLst>
                                  <p:childTnLst>
                                    <p:animEffect transition="out" filter="wipe(down)">
                                      <p:cBhvr>
                                        <p:cTn id="56" dur="500"/>
                                        <p:tgtEl>
                                          <p:spTgt spid="6"/>
                                        </p:tgtEl>
                                      </p:cBhvr>
                                    </p:animEffect>
                                    <p:set>
                                      <p:cBhvr>
                                        <p:cTn id="57" dur="1" fill="hold">
                                          <p:stCondLst>
                                            <p:cond delay="499"/>
                                          </p:stCondLst>
                                        </p:cTn>
                                        <p:tgtEl>
                                          <p:spTgt spid="6"/>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4" grpId="0" animBg="1"/>
      <p:bldP spid="4" grpId="1" animBg="1"/>
      <p:bldP spid="4" grpId="2" animBg="1"/>
      <p:bldP spid="10" grpId="0" animBg="1"/>
      <p:bldP spid="10" grpId="1" animBg="1"/>
      <p:bldP spid="10" grpId="2" animBg="1"/>
      <p:bldP spid="17" grpId="0"/>
      <p:bldP spid="19" grpId="0"/>
      <p:bldP spid="19" grpId="1"/>
      <p:bldP spid="44" grpId="0" animBg="1"/>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ocument 6">
            <a:extLst>
              <a:ext uri="{FF2B5EF4-FFF2-40B4-BE49-F238E27FC236}">
                <a16:creationId xmlns:a16="http://schemas.microsoft.com/office/drawing/2014/main" id="{8762A1F8-53E7-4A47-9280-3D30A14895A8}"/>
              </a:ext>
            </a:extLst>
          </p:cNvPr>
          <p:cNvSpPr/>
          <p:nvPr/>
        </p:nvSpPr>
        <p:spPr>
          <a:xfrm>
            <a:off x="3802796" y="2689860"/>
            <a:ext cx="1286128" cy="1965960"/>
          </a:xfrm>
          <a:prstGeom prst="flowChartDocumen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t>Cleaned</a:t>
            </a:r>
          </a:p>
          <a:p>
            <a:pPr algn="ctr"/>
            <a:r>
              <a:rPr lang="en-HK"/>
              <a:t>Article 2</a:t>
            </a:r>
          </a:p>
        </p:txBody>
      </p:sp>
      <p:sp>
        <p:nvSpPr>
          <p:cNvPr id="6" name="Flowchart: Document 5">
            <a:extLst>
              <a:ext uri="{FF2B5EF4-FFF2-40B4-BE49-F238E27FC236}">
                <a16:creationId xmlns:a16="http://schemas.microsoft.com/office/drawing/2014/main" id="{5DFEDF07-BAAE-4842-8075-BCDD534D838F}"/>
              </a:ext>
            </a:extLst>
          </p:cNvPr>
          <p:cNvSpPr/>
          <p:nvPr/>
        </p:nvSpPr>
        <p:spPr>
          <a:xfrm>
            <a:off x="1251332" y="2689860"/>
            <a:ext cx="1286128" cy="1965960"/>
          </a:xfrm>
          <a:prstGeom prst="flowChartDocumen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solidFill>
                  <a:schemeClr val="tx1"/>
                </a:solidFill>
              </a:rPr>
              <a:t>Cleaned</a:t>
            </a:r>
          </a:p>
          <a:p>
            <a:pPr algn="ctr"/>
            <a:r>
              <a:rPr lang="en-HK">
                <a:solidFill>
                  <a:schemeClr val="tx1"/>
                </a:solidFill>
              </a:rPr>
              <a:t>Article 1</a:t>
            </a:r>
          </a:p>
        </p:txBody>
      </p:sp>
      <p:sp>
        <p:nvSpPr>
          <p:cNvPr id="2" name="Title 1">
            <a:extLst>
              <a:ext uri="{FF2B5EF4-FFF2-40B4-BE49-F238E27FC236}">
                <a16:creationId xmlns:a16="http://schemas.microsoft.com/office/drawing/2014/main" id="{6DB1B231-D163-4EF3-A8F6-00D6DDF48565}"/>
              </a:ext>
            </a:extLst>
          </p:cNvPr>
          <p:cNvSpPr>
            <a:spLocks noGrp="1"/>
          </p:cNvSpPr>
          <p:nvPr>
            <p:ph type="title"/>
          </p:nvPr>
        </p:nvSpPr>
        <p:spPr>
          <a:xfrm>
            <a:off x="1251332" y="593367"/>
            <a:ext cx="8753727" cy="668505"/>
          </a:xfrm>
        </p:spPr>
        <p:txBody>
          <a:bodyPr/>
          <a:lstStyle/>
          <a:p>
            <a:r>
              <a:rPr lang="en-HK"/>
              <a:t>Articles Grouping – Binary Classification Model</a:t>
            </a:r>
          </a:p>
        </p:txBody>
      </p:sp>
      <p:sp>
        <p:nvSpPr>
          <p:cNvPr id="3" name="Text Placeholder 2">
            <a:extLst>
              <a:ext uri="{FF2B5EF4-FFF2-40B4-BE49-F238E27FC236}">
                <a16:creationId xmlns:a16="http://schemas.microsoft.com/office/drawing/2014/main" id="{E8264090-4603-48A9-93AF-2644F67E72A0}"/>
              </a:ext>
            </a:extLst>
          </p:cNvPr>
          <p:cNvSpPr>
            <a:spLocks noGrp="1"/>
          </p:cNvSpPr>
          <p:nvPr>
            <p:ph type="body" idx="1"/>
          </p:nvPr>
        </p:nvSpPr>
        <p:spPr>
          <a:xfrm>
            <a:off x="1251331" y="1426464"/>
            <a:ext cx="9427176" cy="4467103"/>
          </a:xfrm>
        </p:spPr>
        <p:txBody>
          <a:bodyPr/>
          <a:lstStyle/>
          <a:p>
            <a:r>
              <a:rPr lang="en-HK"/>
              <a:t>Step 3: Convert the body text of each article to vector using </a:t>
            </a:r>
            <a:br>
              <a:rPr lang="en-HK"/>
            </a:br>
            <a:r>
              <a:rPr lang="en-HK"/>
              <a:t>	 Bag of Words (BOW) model, and calculate their cosine similarity</a:t>
            </a:r>
          </a:p>
        </p:txBody>
      </p:sp>
      <p:cxnSp>
        <p:nvCxnSpPr>
          <p:cNvPr id="11" name="Straight Arrow Connector 10">
            <a:extLst>
              <a:ext uri="{FF2B5EF4-FFF2-40B4-BE49-F238E27FC236}">
                <a16:creationId xmlns:a16="http://schemas.microsoft.com/office/drawing/2014/main" id="{79585FB1-125D-4A7F-8582-E4B2E0037002}"/>
              </a:ext>
            </a:extLst>
          </p:cNvPr>
          <p:cNvCxnSpPr>
            <a:cxnSpLocks/>
          </p:cNvCxnSpPr>
          <p:nvPr/>
        </p:nvCxnSpPr>
        <p:spPr>
          <a:xfrm flipV="1">
            <a:off x="1197569" y="3595371"/>
            <a:ext cx="1499911" cy="457559"/>
          </a:xfrm>
          <a:prstGeom prst="straightConnector1">
            <a:avLst/>
          </a:prstGeom>
          <a:ln w="57150">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ABDBF44-FE2F-4A38-9C1C-6D53C52B642D}"/>
              </a:ext>
            </a:extLst>
          </p:cNvPr>
          <p:cNvCxnSpPr>
            <a:cxnSpLocks/>
          </p:cNvCxnSpPr>
          <p:nvPr/>
        </p:nvCxnSpPr>
        <p:spPr>
          <a:xfrm>
            <a:off x="3531459" y="3742944"/>
            <a:ext cx="1828801" cy="18578"/>
          </a:xfrm>
          <a:prstGeom prst="straightConnector1">
            <a:avLst/>
          </a:prstGeom>
          <a:ln w="57150">
            <a:solidFill>
              <a:srgbClr val="9999FF"/>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E6A5F6C-7666-4820-B802-34888D486A65}"/>
              </a:ext>
            </a:extLst>
          </p:cNvPr>
          <p:cNvSpPr/>
          <p:nvPr/>
        </p:nvSpPr>
        <p:spPr>
          <a:xfrm>
            <a:off x="856642" y="3115273"/>
            <a:ext cx="2432957" cy="472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HK" sz="1800">
                <a:solidFill>
                  <a:schemeClr val="bg1"/>
                </a:solidFill>
              </a:rPr>
              <a:t>Article 1 </a:t>
            </a:r>
            <a:r>
              <a:rPr lang="en-HK" sz="1800" err="1">
                <a:solidFill>
                  <a:schemeClr val="bg1"/>
                </a:solidFill>
              </a:rPr>
              <a:t>BoW</a:t>
            </a:r>
            <a:r>
              <a:rPr lang="en-HK" sz="1800">
                <a:solidFill>
                  <a:schemeClr val="bg1"/>
                </a:solidFill>
              </a:rPr>
              <a:t> Vector</a:t>
            </a:r>
          </a:p>
        </p:txBody>
      </p:sp>
      <p:sp>
        <p:nvSpPr>
          <p:cNvPr id="19" name="Rectangle 18">
            <a:extLst>
              <a:ext uri="{FF2B5EF4-FFF2-40B4-BE49-F238E27FC236}">
                <a16:creationId xmlns:a16="http://schemas.microsoft.com/office/drawing/2014/main" id="{C83C6F9B-E512-49D0-AB40-8E104E0A7E94}"/>
              </a:ext>
            </a:extLst>
          </p:cNvPr>
          <p:cNvSpPr/>
          <p:nvPr/>
        </p:nvSpPr>
        <p:spPr>
          <a:xfrm>
            <a:off x="3367352" y="3093400"/>
            <a:ext cx="2532901" cy="525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HK" sz="1800"/>
              <a:t>Article 2 </a:t>
            </a:r>
            <a:r>
              <a:rPr lang="en-HK" sz="1800" err="1"/>
              <a:t>BoW</a:t>
            </a:r>
            <a:r>
              <a:rPr lang="en-HK" sz="1800"/>
              <a:t> Vector</a:t>
            </a:r>
          </a:p>
        </p:txBody>
      </p:sp>
      <p:sp>
        <p:nvSpPr>
          <p:cNvPr id="44" name="Arc 43">
            <a:extLst>
              <a:ext uri="{FF2B5EF4-FFF2-40B4-BE49-F238E27FC236}">
                <a16:creationId xmlns:a16="http://schemas.microsoft.com/office/drawing/2014/main" id="{268EE9E7-029F-493C-8FF3-05526CD9B92F}"/>
              </a:ext>
            </a:extLst>
          </p:cNvPr>
          <p:cNvSpPr/>
          <p:nvPr/>
        </p:nvSpPr>
        <p:spPr>
          <a:xfrm rot="3345923">
            <a:off x="1580168" y="3725386"/>
            <a:ext cx="559956" cy="457560"/>
          </a:xfrm>
          <a:prstGeom prst="arc">
            <a:avLst>
              <a:gd name="adj1" fmla="val 16200000"/>
              <a:gd name="adj2" fmla="val 19305657"/>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HK"/>
          </a:p>
        </p:txBody>
      </p:sp>
      <p:sp>
        <p:nvSpPr>
          <p:cNvPr id="45" name="TextBox 44">
            <a:extLst>
              <a:ext uri="{FF2B5EF4-FFF2-40B4-BE49-F238E27FC236}">
                <a16:creationId xmlns:a16="http://schemas.microsoft.com/office/drawing/2014/main" id="{9120D2B6-F33E-4513-BD77-E9929D377885}"/>
              </a:ext>
            </a:extLst>
          </p:cNvPr>
          <p:cNvSpPr txBox="1"/>
          <p:nvPr/>
        </p:nvSpPr>
        <p:spPr>
          <a:xfrm>
            <a:off x="3092170" y="3198350"/>
            <a:ext cx="2157453" cy="923330"/>
          </a:xfrm>
          <a:prstGeom prst="rect">
            <a:avLst/>
          </a:prstGeom>
          <a:noFill/>
        </p:spPr>
        <p:txBody>
          <a:bodyPr wrap="square" rtlCol="0">
            <a:spAutoFit/>
          </a:bodyPr>
          <a:lstStyle/>
          <a:p>
            <a:r>
              <a:rPr lang="en-HK" sz="1800">
                <a:solidFill>
                  <a:schemeClr val="tx2"/>
                </a:solidFill>
              </a:rPr>
              <a:t>Feature 2: </a:t>
            </a:r>
          </a:p>
          <a:p>
            <a:r>
              <a:rPr lang="en-HK" sz="1800">
                <a:solidFill>
                  <a:schemeClr val="tx2"/>
                </a:solidFill>
              </a:rPr>
              <a:t>Cosine similarity of the </a:t>
            </a:r>
            <a:r>
              <a:rPr lang="en-HK" sz="1800" err="1">
                <a:solidFill>
                  <a:schemeClr val="tx2"/>
                </a:solidFill>
              </a:rPr>
              <a:t>BoW</a:t>
            </a:r>
            <a:r>
              <a:rPr lang="en-HK" sz="1800">
                <a:solidFill>
                  <a:schemeClr val="tx2"/>
                </a:solidFill>
              </a:rPr>
              <a:t> vectors</a:t>
            </a:r>
          </a:p>
        </p:txBody>
      </p:sp>
    </p:spTree>
    <p:extLst>
      <p:ext uri="{BB962C8B-B14F-4D97-AF65-F5344CB8AC3E}">
        <p14:creationId xmlns:p14="http://schemas.microsoft.com/office/powerpoint/2010/main" val="41118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300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par>
                                <p:cTn id="10" presetID="53" presetClass="exit" presetSubtype="32" fill="hold" grpId="0" nodeType="withEffect">
                                  <p:stCondLst>
                                    <p:cond delay="300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3500"/>
                            </p:stCondLst>
                            <p:childTnLst>
                              <p:par>
                                <p:cTn id="16" presetID="53" presetClass="entr" presetSubtype="16"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par>
                                <p:cTn id="21" presetID="53" presetClass="entr" presetSubtype="16"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par>
                                <p:cTn id="31" presetID="53" presetClass="entr" presetSubtype="16"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childTnLst>
                          </p:cTn>
                        </p:par>
                        <p:par>
                          <p:cTn id="36" fill="hold">
                            <p:stCondLst>
                              <p:cond delay="4000"/>
                            </p:stCondLst>
                            <p:childTnLst>
                              <p:par>
                                <p:cTn id="37" presetID="42" presetClass="path" presetSubtype="0" accel="50000" decel="50000" fill="hold" grpId="1" nodeType="afterEffect">
                                  <p:stCondLst>
                                    <p:cond delay="0"/>
                                  </p:stCondLst>
                                  <p:childTnLst>
                                    <p:animMotion origin="layout" path="M 1.875E-6 -1.85185E-6 L -0.13477 0.13472 " pathEditMode="relative" rAng="0" ptsTypes="AA">
                                      <p:cBhvr>
                                        <p:cTn id="38" dur="2000" fill="hold"/>
                                        <p:tgtEl>
                                          <p:spTgt spid="19"/>
                                        </p:tgtEl>
                                        <p:attrNameLst>
                                          <p:attrName>ppt_x</p:attrName>
                                          <p:attrName>ppt_y</p:attrName>
                                        </p:attrNameLst>
                                      </p:cBhvr>
                                      <p:rCtr x="-6745" y="6736"/>
                                    </p:animMotion>
                                  </p:childTnLst>
                                </p:cTn>
                              </p:par>
                              <p:par>
                                <p:cTn id="39" presetID="42" presetClass="path" presetSubtype="0" accel="50000" decel="50000" fill="hold" nodeType="withEffect">
                                  <p:stCondLst>
                                    <p:cond delay="0"/>
                                  </p:stCondLst>
                                  <p:childTnLst>
                                    <p:animMotion origin="layout" path="M -3.54167E-6 -7.40741E-7 L -0.19127 0.04398 " pathEditMode="relative" rAng="0" ptsTypes="AA">
                                      <p:cBhvr>
                                        <p:cTn id="40" dur="2000" fill="hold"/>
                                        <p:tgtEl>
                                          <p:spTgt spid="12"/>
                                        </p:tgtEl>
                                        <p:attrNameLst>
                                          <p:attrName>ppt_x</p:attrName>
                                          <p:attrName>ppt_y</p:attrName>
                                        </p:attrNameLst>
                                      </p:cBhvr>
                                      <p:rCtr x="-9570" y="2199"/>
                                    </p:animMotion>
                                  </p:childTnLst>
                                </p:cTn>
                              </p:par>
                            </p:childTnLst>
                          </p:cTn>
                        </p:par>
                        <p:par>
                          <p:cTn id="41" fill="hold">
                            <p:stCondLst>
                              <p:cond delay="6000"/>
                            </p:stCondLst>
                            <p:childTnLst>
                              <p:par>
                                <p:cTn id="42" presetID="10"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7" grpId="0"/>
      <p:bldP spid="19" grpId="0"/>
      <p:bldP spid="19" grpId="1"/>
      <p:bldP spid="44" grpId="0" animBg="1"/>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B231-D163-4EF3-A8F6-00D6DDF48565}"/>
              </a:ext>
            </a:extLst>
          </p:cNvPr>
          <p:cNvSpPr>
            <a:spLocks noGrp="1"/>
          </p:cNvSpPr>
          <p:nvPr>
            <p:ph type="title"/>
          </p:nvPr>
        </p:nvSpPr>
        <p:spPr>
          <a:xfrm>
            <a:off x="1251332" y="593367"/>
            <a:ext cx="8753727" cy="668505"/>
          </a:xfrm>
        </p:spPr>
        <p:txBody>
          <a:bodyPr/>
          <a:lstStyle/>
          <a:p>
            <a:r>
              <a:rPr lang="en-HK"/>
              <a:t>Articles Grouping – Binary Classification Model</a:t>
            </a:r>
          </a:p>
        </p:txBody>
      </p:sp>
      <p:sp>
        <p:nvSpPr>
          <p:cNvPr id="3" name="Text Placeholder 2">
            <a:extLst>
              <a:ext uri="{FF2B5EF4-FFF2-40B4-BE49-F238E27FC236}">
                <a16:creationId xmlns:a16="http://schemas.microsoft.com/office/drawing/2014/main" id="{E8264090-4603-48A9-93AF-2644F67E72A0}"/>
              </a:ext>
            </a:extLst>
          </p:cNvPr>
          <p:cNvSpPr>
            <a:spLocks noGrp="1"/>
          </p:cNvSpPr>
          <p:nvPr>
            <p:ph type="body" idx="1"/>
          </p:nvPr>
        </p:nvSpPr>
        <p:spPr>
          <a:xfrm>
            <a:off x="1251332" y="1426464"/>
            <a:ext cx="8243188" cy="4467103"/>
          </a:xfrm>
        </p:spPr>
        <p:txBody>
          <a:bodyPr/>
          <a:lstStyle/>
          <a:p>
            <a:r>
              <a:rPr lang="en-HK"/>
              <a:t>Step 4: Feed the 2 features into the model</a:t>
            </a:r>
          </a:p>
        </p:txBody>
      </p:sp>
      <p:sp>
        <p:nvSpPr>
          <p:cNvPr id="14" name="TextBox 13">
            <a:extLst>
              <a:ext uri="{FF2B5EF4-FFF2-40B4-BE49-F238E27FC236}">
                <a16:creationId xmlns:a16="http://schemas.microsoft.com/office/drawing/2014/main" id="{425C0684-AB11-4F44-B6EA-4E04DE3035BF}"/>
              </a:ext>
            </a:extLst>
          </p:cNvPr>
          <p:cNvSpPr txBox="1"/>
          <p:nvPr/>
        </p:nvSpPr>
        <p:spPr>
          <a:xfrm>
            <a:off x="250263" y="2718519"/>
            <a:ext cx="2157453" cy="923330"/>
          </a:xfrm>
          <a:prstGeom prst="rect">
            <a:avLst/>
          </a:prstGeom>
          <a:noFill/>
        </p:spPr>
        <p:txBody>
          <a:bodyPr wrap="square" rtlCol="0">
            <a:spAutoFit/>
          </a:bodyPr>
          <a:lstStyle/>
          <a:p>
            <a:r>
              <a:rPr lang="en-HK" sz="1800">
                <a:solidFill>
                  <a:schemeClr val="tx2"/>
                </a:solidFill>
              </a:rPr>
              <a:t>Feature 1: </a:t>
            </a:r>
          </a:p>
          <a:p>
            <a:r>
              <a:rPr lang="en-HK" sz="1800">
                <a:solidFill>
                  <a:schemeClr val="tx2"/>
                </a:solidFill>
              </a:rPr>
              <a:t>Cosine similarity of the title vectors</a:t>
            </a:r>
          </a:p>
        </p:txBody>
      </p:sp>
      <p:sp>
        <p:nvSpPr>
          <p:cNvPr id="15" name="TextBox 14">
            <a:extLst>
              <a:ext uri="{FF2B5EF4-FFF2-40B4-BE49-F238E27FC236}">
                <a16:creationId xmlns:a16="http://schemas.microsoft.com/office/drawing/2014/main" id="{4B299BC0-990B-43AD-A8C8-E39553D8FA15}"/>
              </a:ext>
            </a:extLst>
          </p:cNvPr>
          <p:cNvSpPr txBox="1"/>
          <p:nvPr/>
        </p:nvSpPr>
        <p:spPr>
          <a:xfrm>
            <a:off x="250263" y="4181635"/>
            <a:ext cx="2157453" cy="923330"/>
          </a:xfrm>
          <a:prstGeom prst="rect">
            <a:avLst/>
          </a:prstGeom>
          <a:noFill/>
        </p:spPr>
        <p:txBody>
          <a:bodyPr wrap="square" rtlCol="0">
            <a:spAutoFit/>
          </a:bodyPr>
          <a:lstStyle/>
          <a:p>
            <a:r>
              <a:rPr lang="en-HK" sz="1800">
                <a:solidFill>
                  <a:schemeClr val="tx2"/>
                </a:solidFill>
              </a:rPr>
              <a:t>Feature 2: </a:t>
            </a:r>
          </a:p>
          <a:p>
            <a:r>
              <a:rPr lang="en-HK" sz="1800">
                <a:solidFill>
                  <a:schemeClr val="tx2"/>
                </a:solidFill>
              </a:rPr>
              <a:t>Cosine similarity of the BoW vectors</a:t>
            </a:r>
          </a:p>
        </p:txBody>
      </p:sp>
      <p:sp>
        <p:nvSpPr>
          <p:cNvPr id="8" name="Flowchart: Predefined Process 7">
            <a:extLst>
              <a:ext uri="{FF2B5EF4-FFF2-40B4-BE49-F238E27FC236}">
                <a16:creationId xmlns:a16="http://schemas.microsoft.com/office/drawing/2014/main" id="{97B2F834-F625-4008-BBDA-E9077E49D37B}"/>
              </a:ext>
            </a:extLst>
          </p:cNvPr>
          <p:cNvSpPr/>
          <p:nvPr/>
        </p:nvSpPr>
        <p:spPr>
          <a:xfrm>
            <a:off x="3421225" y="3189314"/>
            <a:ext cx="2040293" cy="1191408"/>
          </a:xfrm>
          <a:prstGeom prst="flowChartPredefinedProcess">
            <a:avLst/>
          </a:prstGeom>
          <a:noFill/>
          <a:ln>
            <a:solidFill>
              <a:srgbClr val="00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2000"/>
              <a:t>Neural Network Model</a:t>
            </a:r>
          </a:p>
        </p:txBody>
      </p:sp>
      <p:cxnSp>
        <p:nvCxnSpPr>
          <p:cNvPr id="10" name="Connector: Curved 9">
            <a:extLst>
              <a:ext uri="{FF2B5EF4-FFF2-40B4-BE49-F238E27FC236}">
                <a16:creationId xmlns:a16="http://schemas.microsoft.com/office/drawing/2014/main" id="{82E43274-6948-484C-B714-4D582C8967F9}"/>
              </a:ext>
            </a:extLst>
          </p:cNvPr>
          <p:cNvCxnSpPr>
            <a:stCxn id="14" idx="3"/>
          </p:cNvCxnSpPr>
          <p:nvPr/>
        </p:nvCxnSpPr>
        <p:spPr>
          <a:xfrm>
            <a:off x="2407716" y="3180184"/>
            <a:ext cx="1013509" cy="4027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B2535598-481D-4C90-B9E0-609BA27E5D00}"/>
              </a:ext>
            </a:extLst>
          </p:cNvPr>
          <p:cNvCxnSpPr>
            <a:stCxn id="15" idx="3"/>
          </p:cNvCxnSpPr>
          <p:nvPr/>
        </p:nvCxnSpPr>
        <p:spPr>
          <a:xfrm flipV="1">
            <a:off x="2407716" y="3987282"/>
            <a:ext cx="1013509" cy="65601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Data 19">
            <a:extLst>
              <a:ext uri="{FF2B5EF4-FFF2-40B4-BE49-F238E27FC236}">
                <a16:creationId xmlns:a16="http://schemas.microsoft.com/office/drawing/2014/main" id="{D8D31123-5C53-4114-8CBB-6903F030297A}"/>
              </a:ext>
            </a:extLst>
          </p:cNvPr>
          <p:cNvSpPr/>
          <p:nvPr/>
        </p:nvSpPr>
        <p:spPr>
          <a:xfrm>
            <a:off x="6011557" y="3166640"/>
            <a:ext cx="3993502" cy="1236755"/>
          </a:xfrm>
          <a:prstGeom prst="flowChartInputOutpu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2000"/>
              <a:t>Output:</a:t>
            </a:r>
          </a:p>
          <a:p>
            <a:pPr algn="ctr"/>
            <a:r>
              <a:rPr lang="en-HK" sz="2000"/>
              <a:t>0 – Different Group</a:t>
            </a:r>
          </a:p>
          <a:p>
            <a:pPr algn="ctr"/>
            <a:r>
              <a:rPr lang="en-HK" sz="2000"/>
              <a:t>1 – Same Group</a:t>
            </a:r>
          </a:p>
        </p:txBody>
      </p:sp>
      <p:cxnSp>
        <p:nvCxnSpPr>
          <p:cNvPr id="24" name="Straight Arrow Connector 23">
            <a:extLst>
              <a:ext uri="{FF2B5EF4-FFF2-40B4-BE49-F238E27FC236}">
                <a16:creationId xmlns:a16="http://schemas.microsoft.com/office/drawing/2014/main" id="{3C916178-459C-4F4F-947D-AB24FB1D6125}"/>
              </a:ext>
            </a:extLst>
          </p:cNvPr>
          <p:cNvCxnSpPr>
            <a:stCxn id="8" idx="3"/>
            <a:endCxn id="20" idx="2"/>
          </p:cNvCxnSpPr>
          <p:nvPr/>
        </p:nvCxnSpPr>
        <p:spPr>
          <a:xfrm>
            <a:off x="5461518" y="3785018"/>
            <a:ext cx="949389" cy="0"/>
          </a:xfrm>
          <a:prstGeom prst="straightConnector1">
            <a:avLst/>
          </a:prstGeom>
          <a:ln>
            <a:solidFill>
              <a:srgbClr val="00FF99"/>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3B16EB-D9D9-4070-8109-B4A1C2C25071}"/>
              </a:ext>
            </a:extLst>
          </p:cNvPr>
          <p:cNvSpPr txBox="1"/>
          <p:nvPr/>
        </p:nvSpPr>
        <p:spPr>
          <a:xfrm>
            <a:off x="3362644" y="5458383"/>
            <a:ext cx="2157453" cy="369332"/>
          </a:xfrm>
          <a:prstGeom prst="rect">
            <a:avLst/>
          </a:prstGeom>
          <a:noFill/>
        </p:spPr>
        <p:txBody>
          <a:bodyPr wrap="square" rtlCol="0">
            <a:spAutoFit/>
          </a:bodyPr>
          <a:lstStyle/>
          <a:p>
            <a:pPr algn="ctr"/>
            <a:r>
              <a:rPr lang="en-HK" sz="1800">
                <a:solidFill>
                  <a:srgbClr val="FFFF00"/>
                </a:solidFill>
              </a:rPr>
              <a:t>F1-score = 0.846</a:t>
            </a:r>
          </a:p>
        </p:txBody>
      </p:sp>
      <p:cxnSp>
        <p:nvCxnSpPr>
          <p:cNvPr id="28" name="Straight Connector 27">
            <a:extLst>
              <a:ext uri="{FF2B5EF4-FFF2-40B4-BE49-F238E27FC236}">
                <a16:creationId xmlns:a16="http://schemas.microsoft.com/office/drawing/2014/main" id="{1FCD1123-F2E8-4F88-8F42-FA9A85DD3DEF}"/>
              </a:ext>
            </a:extLst>
          </p:cNvPr>
          <p:cNvCxnSpPr>
            <a:stCxn id="8" idx="2"/>
            <a:endCxn id="29" idx="0"/>
          </p:cNvCxnSpPr>
          <p:nvPr/>
        </p:nvCxnSpPr>
        <p:spPr>
          <a:xfrm flipH="1">
            <a:off x="4441371" y="4380722"/>
            <a:ext cx="1" cy="1077661"/>
          </a:xfrm>
          <a:prstGeom prst="line">
            <a:avLst/>
          </a:prstGeom>
          <a:ln w="19050">
            <a:solidFill>
              <a:srgbClr val="FFFF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227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a:xfrm>
            <a:off x="1251332" y="593367"/>
            <a:ext cx="8879639" cy="668505"/>
          </a:xfrm>
          <a:solidFill>
            <a:schemeClr val="tx1"/>
          </a:solidFill>
        </p:spPr>
        <p:txBody>
          <a:bodyPr/>
          <a:lstStyle/>
          <a:p>
            <a:r>
              <a:rPr kumimoji="1" lang="en-US" altLang="zh-HK"/>
              <a:t>Articles Grouping </a:t>
            </a:r>
            <a:r>
              <a:rPr lang="en-HK" altLang="zh-HK"/>
              <a:t>– </a:t>
            </a:r>
            <a:r>
              <a:rPr lang="en-US" altLang="zh-HK"/>
              <a:t>Group-To-Element Classification</a:t>
            </a:r>
            <a:br>
              <a:rPr lang="en-US" altLang="zh-HK"/>
            </a:br>
            <a:r>
              <a:rPr kumimoji="1" lang="en-US" altLang="zh-HK"/>
              <a:t> </a:t>
            </a:r>
            <a:endParaRPr kumimoji="1" lang="zh-HK" altLang="en-US"/>
          </a:p>
        </p:txBody>
      </p:sp>
      <p:sp>
        <p:nvSpPr>
          <p:cNvPr id="4" name="Text Placeholder 3">
            <a:extLst>
              <a:ext uri="{FF2B5EF4-FFF2-40B4-BE49-F238E27FC236}">
                <a16:creationId xmlns:a16="http://schemas.microsoft.com/office/drawing/2014/main" id="{84C51BFC-42A6-4006-BF85-A9B75ED84EFE}"/>
              </a:ext>
            </a:extLst>
          </p:cNvPr>
          <p:cNvSpPr>
            <a:spLocks noGrp="1"/>
          </p:cNvSpPr>
          <p:nvPr>
            <p:ph type="body" idx="1"/>
          </p:nvPr>
        </p:nvSpPr>
        <p:spPr>
          <a:xfrm>
            <a:off x="1251333" y="1426464"/>
            <a:ext cx="10241972" cy="5115013"/>
          </a:xfrm>
        </p:spPr>
        <p:txBody>
          <a:bodyPr/>
          <a:lstStyle/>
          <a:p>
            <a:pPr marL="342900" indent="-342900">
              <a:buFont typeface="Arial" panose="020B0604020202020204" pitchFamily="34" charset="0"/>
              <a:buChar char="•"/>
            </a:pPr>
            <a:r>
              <a:rPr lang="en-US" altLang="zh-HK"/>
              <a:t>Loop and report NO whenever </a:t>
            </a:r>
          </a:p>
          <a:p>
            <a:pPr algn="ctr"/>
            <a:r>
              <a:rPr lang="en-US" altLang="zh-HK">
                <a:solidFill>
                  <a:srgbClr val="FFFF00"/>
                </a:solidFill>
              </a:rPr>
              <a:t>#(unmatched pair) &gt; </a:t>
            </a:r>
            <a:r>
              <a:rPr lang="en-US" altLang="zh-HK" err="1">
                <a:solidFill>
                  <a:srgbClr val="FFFF00"/>
                </a:solidFill>
              </a:rPr>
              <a:t>len</a:t>
            </a:r>
            <a:r>
              <a:rPr lang="en-US" altLang="zh-HK">
                <a:solidFill>
                  <a:srgbClr val="FFFF00"/>
                </a:solidFill>
              </a:rPr>
              <a:t>(group) / 2</a:t>
            </a:r>
            <a:r>
              <a:rPr lang="en-US" altLang="zh-HK"/>
              <a:t>. </a:t>
            </a:r>
          </a:p>
          <a:p>
            <a:pPr marL="342900" indent="-342900">
              <a:buFont typeface="Arial" panose="020B0604020202020204" pitchFamily="34" charset="0"/>
              <a:buChar char="•"/>
            </a:pPr>
            <a:r>
              <a:rPr lang="en-US" altLang="zh-HK"/>
              <a:t>If no such case happens, report YES eventually.</a:t>
            </a:r>
          </a:p>
          <a:p>
            <a:pPr marL="342900" indent="-342900">
              <a:buFont typeface="Arial" panose="020B0604020202020204" pitchFamily="34" charset="0"/>
              <a:buChar char="•"/>
            </a:pPr>
            <a:r>
              <a:rPr lang="en-US" altLang="zh-HK"/>
              <a:t>Small database implies higher chance for mismatching </a:t>
            </a:r>
            <a:br>
              <a:rPr lang="en-US" altLang="zh-HK"/>
            </a:br>
            <a:r>
              <a:rPr lang="en-US" altLang="zh-HK"/>
              <a:t>with incoming articles from scraping step.</a:t>
            </a:r>
          </a:p>
          <a:p>
            <a:pPr marL="342900" indent="-342900">
              <a:buFont typeface="Arial" panose="020B0604020202020204" pitchFamily="34" charset="0"/>
              <a:buChar char="•"/>
            </a:pPr>
            <a:r>
              <a:rPr lang="en-US" altLang="zh-HK"/>
              <a:t>Counting for the opposite presumably helps </a:t>
            </a:r>
            <a:br>
              <a:rPr lang="en-US" altLang="zh-HK"/>
            </a:br>
            <a:r>
              <a:rPr lang="en-US" altLang="zh-HK"/>
              <a:t>reduce the cost of calculation by half.</a:t>
            </a:r>
          </a:p>
        </p:txBody>
      </p:sp>
    </p:spTree>
    <p:extLst>
      <p:ext uri="{BB962C8B-B14F-4D97-AF65-F5344CB8AC3E}">
        <p14:creationId xmlns:p14="http://schemas.microsoft.com/office/powerpoint/2010/main" val="166083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p:txBody>
          <a:bodyPr/>
          <a:lstStyle/>
          <a:p>
            <a:r>
              <a:rPr kumimoji="1" lang="en-US" altLang="zh-HK"/>
              <a:t>Summarization</a:t>
            </a:r>
            <a:endParaRPr kumimoji="1" lang="zh-HK" altLang="en-US"/>
          </a:p>
        </p:txBody>
      </p:sp>
      <p:sp>
        <p:nvSpPr>
          <p:cNvPr id="4" name="Text Placeholder 3">
            <a:extLst>
              <a:ext uri="{FF2B5EF4-FFF2-40B4-BE49-F238E27FC236}">
                <a16:creationId xmlns:a16="http://schemas.microsoft.com/office/drawing/2014/main" id="{B8236976-2068-41C9-A6DE-C28B30DC9EAC}"/>
              </a:ext>
            </a:extLst>
          </p:cNvPr>
          <p:cNvSpPr>
            <a:spLocks noGrp="1"/>
          </p:cNvSpPr>
          <p:nvPr>
            <p:ph type="body" idx="1"/>
          </p:nvPr>
        </p:nvSpPr>
        <p:spPr/>
        <p:txBody>
          <a:bodyPr/>
          <a:lstStyle/>
          <a:p>
            <a:pPr indent="0">
              <a:buNone/>
            </a:pPr>
            <a:r>
              <a:rPr lang="en-HK" sz="2500"/>
              <a:t>Extract </a:t>
            </a:r>
            <a:r>
              <a:rPr lang="en-HK" sz="2500">
                <a:solidFill>
                  <a:schemeClr val="accent4"/>
                </a:solidFill>
              </a:rPr>
              <a:t>3</a:t>
            </a:r>
            <a:r>
              <a:rPr lang="en-HK" sz="2500"/>
              <a:t> most representational sentences from the news articles to form the summary</a:t>
            </a:r>
          </a:p>
          <a:p>
            <a:pPr indent="0">
              <a:buNone/>
            </a:pPr>
            <a:endParaRPr lang="en-HK" sz="2500"/>
          </a:p>
          <a:p>
            <a:pPr indent="0">
              <a:buNone/>
            </a:pPr>
            <a:r>
              <a:rPr lang="en-HK" sz="2500"/>
              <a:t>Algorithm from the paper:</a:t>
            </a:r>
          </a:p>
          <a:p>
            <a:pPr indent="0">
              <a:buNone/>
            </a:pPr>
            <a:r>
              <a:rPr lang="en-HK" sz="2500" i="1">
                <a:latin typeface="Spectral" panose="02020502060000000000" pitchFamily="18" charset="0"/>
                <a:cs typeface="Arabic Typesetting" panose="020B0604020202020204" pitchFamily="66" charset="-78"/>
              </a:rPr>
              <a:t>An unsupervised method for extractive multi-document summarization based on centroid approach and sentence embeddings</a:t>
            </a:r>
          </a:p>
        </p:txBody>
      </p:sp>
    </p:spTree>
    <p:extLst>
      <p:ext uri="{BB962C8B-B14F-4D97-AF65-F5344CB8AC3E}">
        <p14:creationId xmlns:p14="http://schemas.microsoft.com/office/powerpoint/2010/main" val="147513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425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1425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p:txBody>
          <a:bodyPr/>
          <a:lstStyle/>
          <a:p>
            <a:r>
              <a:rPr kumimoji="1" lang="en-US" altLang="zh-HK"/>
              <a:t>Summarization</a:t>
            </a:r>
            <a:endParaRPr kumimoji="1" lang="zh-HK" altLang="en-US"/>
          </a:p>
        </p:txBody>
      </p:sp>
      <p:sp>
        <p:nvSpPr>
          <p:cNvPr id="4" name="Text Placeholder 3">
            <a:extLst>
              <a:ext uri="{FF2B5EF4-FFF2-40B4-BE49-F238E27FC236}">
                <a16:creationId xmlns:a16="http://schemas.microsoft.com/office/drawing/2014/main" id="{B8236976-2068-41C9-A6DE-C28B30DC9EAC}"/>
              </a:ext>
            </a:extLst>
          </p:cNvPr>
          <p:cNvSpPr>
            <a:spLocks noGrp="1"/>
          </p:cNvSpPr>
          <p:nvPr>
            <p:ph type="body" idx="1"/>
          </p:nvPr>
        </p:nvSpPr>
        <p:spPr/>
        <p:txBody>
          <a:bodyPr/>
          <a:lstStyle/>
          <a:p>
            <a:pPr indent="0">
              <a:buSzPct val="100000"/>
              <a:buNone/>
            </a:pPr>
            <a:r>
              <a:rPr lang="en-HK" sz="2500"/>
              <a:t>Step 1:	 Convert all sentences into 512</a:t>
            </a:r>
            <a:br>
              <a:rPr lang="en-HK" sz="2500"/>
            </a:br>
            <a:r>
              <a:rPr lang="en-HK" sz="2500"/>
              <a:t>	 dimensional vectors</a:t>
            </a:r>
          </a:p>
        </p:txBody>
      </p:sp>
      <p:sp>
        <p:nvSpPr>
          <p:cNvPr id="7" name="Rectangle 6">
            <a:extLst>
              <a:ext uri="{FF2B5EF4-FFF2-40B4-BE49-F238E27FC236}">
                <a16:creationId xmlns:a16="http://schemas.microsoft.com/office/drawing/2014/main" id="{E11A7D9D-C2FD-4890-AFF7-16131A9D626F}"/>
              </a:ext>
            </a:extLst>
          </p:cNvPr>
          <p:cNvSpPr/>
          <p:nvPr/>
        </p:nvSpPr>
        <p:spPr>
          <a:xfrm>
            <a:off x="634180" y="2690307"/>
            <a:ext cx="1659193" cy="180795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TextBox 8">
            <a:extLst>
              <a:ext uri="{FF2B5EF4-FFF2-40B4-BE49-F238E27FC236}">
                <a16:creationId xmlns:a16="http://schemas.microsoft.com/office/drawing/2014/main" id="{39196781-D3BB-49DC-8205-03EED2BBE1DD}"/>
              </a:ext>
            </a:extLst>
          </p:cNvPr>
          <p:cNvSpPr txBox="1"/>
          <p:nvPr/>
        </p:nvSpPr>
        <p:spPr>
          <a:xfrm>
            <a:off x="730044" y="4585113"/>
            <a:ext cx="1467464" cy="338554"/>
          </a:xfrm>
          <a:prstGeom prst="rect">
            <a:avLst/>
          </a:prstGeom>
          <a:noFill/>
        </p:spPr>
        <p:txBody>
          <a:bodyPr wrap="square" rtlCol="0">
            <a:spAutoFit/>
          </a:bodyPr>
          <a:lstStyle/>
          <a:p>
            <a:pPr algn="ctr"/>
            <a:r>
              <a:rPr lang="en-HK" sz="1600">
                <a:solidFill>
                  <a:schemeClr val="bg1"/>
                </a:solidFill>
                <a:latin typeface="Noto Serif" panose="02020600060500020200" pitchFamily="18"/>
                <a:ea typeface="Noto Serif" panose="02020600060500020200" pitchFamily="18"/>
                <a:cs typeface="Noto Serif" panose="02020600060500020200" pitchFamily="18"/>
              </a:rPr>
              <a:t>Document 1</a:t>
            </a:r>
          </a:p>
        </p:txBody>
      </p:sp>
      <p:sp>
        <p:nvSpPr>
          <p:cNvPr id="10" name="Rectangle 9">
            <a:extLst>
              <a:ext uri="{FF2B5EF4-FFF2-40B4-BE49-F238E27FC236}">
                <a16:creationId xmlns:a16="http://schemas.microsoft.com/office/drawing/2014/main" id="{CC50D929-2FAF-45A3-B09D-EE68FE25A0DE}"/>
              </a:ext>
            </a:extLst>
          </p:cNvPr>
          <p:cNvSpPr/>
          <p:nvPr/>
        </p:nvSpPr>
        <p:spPr>
          <a:xfrm>
            <a:off x="2718797" y="4019691"/>
            <a:ext cx="1659193" cy="18079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1" name="TextBox 10">
            <a:extLst>
              <a:ext uri="{FF2B5EF4-FFF2-40B4-BE49-F238E27FC236}">
                <a16:creationId xmlns:a16="http://schemas.microsoft.com/office/drawing/2014/main" id="{621875E1-E9FE-4F38-AFCB-C90805CE2417}"/>
              </a:ext>
            </a:extLst>
          </p:cNvPr>
          <p:cNvSpPr txBox="1"/>
          <p:nvPr/>
        </p:nvSpPr>
        <p:spPr>
          <a:xfrm>
            <a:off x="2814661" y="5918517"/>
            <a:ext cx="1467464" cy="338554"/>
          </a:xfrm>
          <a:prstGeom prst="rect">
            <a:avLst/>
          </a:prstGeom>
          <a:noFill/>
        </p:spPr>
        <p:txBody>
          <a:bodyPr wrap="square" rtlCol="0">
            <a:spAutoFit/>
          </a:bodyPr>
          <a:lstStyle/>
          <a:p>
            <a:pPr algn="ctr"/>
            <a:r>
              <a:rPr lang="en-HK" sz="1600">
                <a:solidFill>
                  <a:schemeClr val="bg1"/>
                </a:solidFill>
                <a:latin typeface="Noto Serif" panose="02020600060500020200" pitchFamily="18"/>
                <a:ea typeface="Noto Serif" panose="02020600060500020200" pitchFamily="18"/>
                <a:cs typeface="Noto Serif" panose="02020600060500020200" pitchFamily="18"/>
              </a:rPr>
              <a:t>Document 2</a:t>
            </a:r>
          </a:p>
        </p:txBody>
      </p:sp>
      <p:sp>
        <p:nvSpPr>
          <p:cNvPr id="12" name="TextBox 11">
            <a:extLst>
              <a:ext uri="{FF2B5EF4-FFF2-40B4-BE49-F238E27FC236}">
                <a16:creationId xmlns:a16="http://schemas.microsoft.com/office/drawing/2014/main" id="{36407DF2-E0B8-4F9B-934E-8E04CB64EB62}"/>
              </a:ext>
            </a:extLst>
          </p:cNvPr>
          <p:cNvSpPr txBox="1"/>
          <p:nvPr/>
        </p:nvSpPr>
        <p:spPr>
          <a:xfrm>
            <a:off x="730044" y="2734551"/>
            <a:ext cx="1467464" cy="338554"/>
          </a:xfrm>
          <a:prstGeom prst="rect">
            <a:avLst/>
          </a:prstGeom>
          <a:noFill/>
        </p:spPr>
        <p:txBody>
          <a:bodyPr wrap="square" rtlCol="0">
            <a:spAutoFit/>
          </a:bodyPr>
          <a:lstStyle/>
          <a:p>
            <a:r>
              <a:rPr lang="en-HK" sz="1600">
                <a:solidFill>
                  <a:schemeClr val="bg1"/>
                </a:solidFill>
              </a:rPr>
              <a:t>Sentence 1</a:t>
            </a:r>
          </a:p>
        </p:txBody>
      </p:sp>
      <p:sp>
        <p:nvSpPr>
          <p:cNvPr id="13" name="TextBox 12">
            <a:extLst>
              <a:ext uri="{FF2B5EF4-FFF2-40B4-BE49-F238E27FC236}">
                <a16:creationId xmlns:a16="http://schemas.microsoft.com/office/drawing/2014/main" id="{9CF5641E-C4E6-4A25-8431-8455C0C62D00}"/>
              </a:ext>
            </a:extLst>
          </p:cNvPr>
          <p:cNvSpPr txBox="1"/>
          <p:nvPr/>
        </p:nvSpPr>
        <p:spPr>
          <a:xfrm>
            <a:off x="730044" y="3068420"/>
            <a:ext cx="1467464" cy="338554"/>
          </a:xfrm>
          <a:prstGeom prst="rect">
            <a:avLst/>
          </a:prstGeom>
          <a:noFill/>
        </p:spPr>
        <p:txBody>
          <a:bodyPr wrap="square" rtlCol="0">
            <a:spAutoFit/>
          </a:bodyPr>
          <a:lstStyle/>
          <a:p>
            <a:r>
              <a:rPr lang="en-HK" sz="1600">
                <a:solidFill>
                  <a:schemeClr val="bg1"/>
                </a:solidFill>
              </a:rPr>
              <a:t>Sentence 2</a:t>
            </a:r>
          </a:p>
        </p:txBody>
      </p:sp>
      <p:sp>
        <p:nvSpPr>
          <p:cNvPr id="14" name="TextBox 13">
            <a:extLst>
              <a:ext uri="{FF2B5EF4-FFF2-40B4-BE49-F238E27FC236}">
                <a16:creationId xmlns:a16="http://schemas.microsoft.com/office/drawing/2014/main" id="{B87814BC-50F3-48E4-8F5A-00FEFF20266F}"/>
              </a:ext>
            </a:extLst>
          </p:cNvPr>
          <p:cNvSpPr txBox="1"/>
          <p:nvPr/>
        </p:nvSpPr>
        <p:spPr>
          <a:xfrm>
            <a:off x="730044" y="3402289"/>
            <a:ext cx="1467464" cy="338554"/>
          </a:xfrm>
          <a:prstGeom prst="rect">
            <a:avLst/>
          </a:prstGeom>
          <a:noFill/>
        </p:spPr>
        <p:txBody>
          <a:bodyPr wrap="square" rtlCol="0">
            <a:spAutoFit/>
          </a:bodyPr>
          <a:lstStyle/>
          <a:p>
            <a:r>
              <a:rPr lang="en-HK" sz="1600">
                <a:solidFill>
                  <a:schemeClr val="bg1"/>
                </a:solidFill>
              </a:rPr>
              <a:t>Sentence 3</a:t>
            </a:r>
          </a:p>
        </p:txBody>
      </p:sp>
      <p:sp>
        <p:nvSpPr>
          <p:cNvPr id="15" name="TextBox 14">
            <a:extLst>
              <a:ext uri="{FF2B5EF4-FFF2-40B4-BE49-F238E27FC236}">
                <a16:creationId xmlns:a16="http://schemas.microsoft.com/office/drawing/2014/main" id="{B3740EFA-7959-45D0-BBC2-A20C8690F95F}"/>
              </a:ext>
            </a:extLst>
          </p:cNvPr>
          <p:cNvSpPr txBox="1"/>
          <p:nvPr/>
        </p:nvSpPr>
        <p:spPr>
          <a:xfrm>
            <a:off x="730044" y="3756138"/>
            <a:ext cx="1467464" cy="338554"/>
          </a:xfrm>
          <a:prstGeom prst="rect">
            <a:avLst/>
          </a:prstGeom>
          <a:noFill/>
        </p:spPr>
        <p:txBody>
          <a:bodyPr wrap="square" rtlCol="0">
            <a:spAutoFit/>
          </a:bodyPr>
          <a:lstStyle/>
          <a:p>
            <a:r>
              <a:rPr lang="en-HK" sz="1600">
                <a:solidFill>
                  <a:schemeClr val="bg1"/>
                </a:solidFill>
              </a:rPr>
              <a:t>Sentence 4</a:t>
            </a:r>
          </a:p>
        </p:txBody>
      </p:sp>
      <p:sp>
        <p:nvSpPr>
          <p:cNvPr id="16" name="TextBox 15">
            <a:extLst>
              <a:ext uri="{FF2B5EF4-FFF2-40B4-BE49-F238E27FC236}">
                <a16:creationId xmlns:a16="http://schemas.microsoft.com/office/drawing/2014/main" id="{7876DE37-A9D6-4626-B480-1149FBF775D1}"/>
              </a:ext>
            </a:extLst>
          </p:cNvPr>
          <p:cNvSpPr txBox="1"/>
          <p:nvPr/>
        </p:nvSpPr>
        <p:spPr>
          <a:xfrm>
            <a:off x="730044" y="4085987"/>
            <a:ext cx="1467464" cy="338554"/>
          </a:xfrm>
          <a:prstGeom prst="rect">
            <a:avLst/>
          </a:prstGeom>
          <a:noFill/>
        </p:spPr>
        <p:txBody>
          <a:bodyPr wrap="square" rtlCol="0">
            <a:spAutoFit/>
          </a:bodyPr>
          <a:lstStyle/>
          <a:p>
            <a:r>
              <a:rPr lang="en-HK" sz="1600">
                <a:solidFill>
                  <a:schemeClr val="bg1"/>
                </a:solidFill>
              </a:rPr>
              <a:t>Sentence 5</a:t>
            </a:r>
          </a:p>
        </p:txBody>
      </p:sp>
      <p:sp>
        <p:nvSpPr>
          <p:cNvPr id="17" name="TextBox 16">
            <a:extLst>
              <a:ext uri="{FF2B5EF4-FFF2-40B4-BE49-F238E27FC236}">
                <a16:creationId xmlns:a16="http://schemas.microsoft.com/office/drawing/2014/main" id="{8EAE2BEE-B1EF-4F20-8FD1-927BC1C39DD5}"/>
              </a:ext>
            </a:extLst>
          </p:cNvPr>
          <p:cNvSpPr txBox="1"/>
          <p:nvPr/>
        </p:nvSpPr>
        <p:spPr>
          <a:xfrm>
            <a:off x="2814661" y="4063935"/>
            <a:ext cx="1467464" cy="338554"/>
          </a:xfrm>
          <a:prstGeom prst="rect">
            <a:avLst/>
          </a:prstGeom>
          <a:noFill/>
        </p:spPr>
        <p:txBody>
          <a:bodyPr wrap="square" rtlCol="0">
            <a:spAutoFit/>
          </a:bodyPr>
          <a:lstStyle/>
          <a:p>
            <a:r>
              <a:rPr lang="en-HK" sz="1600">
                <a:solidFill>
                  <a:schemeClr val="bg1"/>
                </a:solidFill>
              </a:rPr>
              <a:t>Sentence 1</a:t>
            </a:r>
          </a:p>
        </p:txBody>
      </p:sp>
      <p:sp>
        <p:nvSpPr>
          <p:cNvPr id="18" name="TextBox 17">
            <a:extLst>
              <a:ext uri="{FF2B5EF4-FFF2-40B4-BE49-F238E27FC236}">
                <a16:creationId xmlns:a16="http://schemas.microsoft.com/office/drawing/2014/main" id="{3A8B6A01-17F5-40CB-8491-A6A9097FB940}"/>
              </a:ext>
            </a:extLst>
          </p:cNvPr>
          <p:cNvSpPr txBox="1"/>
          <p:nvPr/>
        </p:nvSpPr>
        <p:spPr>
          <a:xfrm>
            <a:off x="2814661" y="4397804"/>
            <a:ext cx="1467464" cy="338554"/>
          </a:xfrm>
          <a:prstGeom prst="rect">
            <a:avLst/>
          </a:prstGeom>
          <a:noFill/>
        </p:spPr>
        <p:txBody>
          <a:bodyPr wrap="square" rtlCol="0">
            <a:spAutoFit/>
          </a:bodyPr>
          <a:lstStyle/>
          <a:p>
            <a:r>
              <a:rPr lang="en-HK" sz="1600">
                <a:solidFill>
                  <a:schemeClr val="bg1"/>
                </a:solidFill>
              </a:rPr>
              <a:t>Sentence 2</a:t>
            </a:r>
          </a:p>
        </p:txBody>
      </p:sp>
      <p:sp>
        <p:nvSpPr>
          <p:cNvPr id="19" name="TextBox 18">
            <a:extLst>
              <a:ext uri="{FF2B5EF4-FFF2-40B4-BE49-F238E27FC236}">
                <a16:creationId xmlns:a16="http://schemas.microsoft.com/office/drawing/2014/main" id="{E71B72D6-78B5-44DF-BA84-630A8667AD0F}"/>
              </a:ext>
            </a:extLst>
          </p:cNvPr>
          <p:cNvSpPr txBox="1"/>
          <p:nvPr/>
        </p:nvSpPr>
        <p:spPr>
          <a:xfrm>
            <a:off x="2814661" y="4731673"/>
            <a:ext cx="1467464" cy="338554"/>
          </a:xfrm>
          <a:prstGeom prst="rect">
            <a:avLst/>
          </a:prstGeom>
          <a:noFill/>
        </p:spPr>
        <p:txBody>
          <a:bodyPr wrap="square" rtlCol="0">
            <a:spAutoFit/>
          </a:bodyPr>
          <a:lstStyle/>
          <a:p>
            <a:r>
              <a:rPr lang="en-HK" sz="1600">
                <a:solidFill>
                  <a:schemeClr val="bg1"/>
                </a:solidFill>
              </a:rPr>
              <a:t>Sentence 3</a:t>
            </a:r>
          </a:p>
        </p:txBody>
      </p:sp>
      <p:sp>
        <p:nvSpPr>
          <p:cNvPr id="20" name="TextBox 19">
            <a:extLst>
              <a:ext uri="{FF2B5EF4-FFF2-40B4-BE49-F238E27FC236}">
                <a16:creationId xmlns:a16="http://schemas.microsoft.com/office/drawing/2014/main" id="{57FFE8C2-145F-4E8B-818A-835274217A8C}"/>
              </a:ext>
            </a:extLst>
          </p:cNvPr>
          <p:cNvSpPr txBox="1"/>
          <p:nvPr/>
        </p:nvSpPr>
        <p:spPr>
          <a:xfrm>
            <a:off x="2814661" y="5085522"/>
            <a:ext cx="1467464" cy="338554"/>
          </a:xfrm>
          <a:prstGeom prst="rect">
            <a:avLst/>
          </a:prstGeom>
          <a:noFill/>
        </p:spPr>
        <p:txBody>
          <a:bodyPr wrap="square" rtlCol="0">
            <a:spAutoFit/>
          </a:bodyPr>
          <a:lstStyle/>
          <a:p>
            <a:r>
              <a:rPr lang="en-HK" sz="1600">
                <a:solidFill>
                  <a:schemeClr val="bg1"/>
                </a:solidFill>
              </a:rPr>
              <a:t>Sentence 4</a:t>
            </a:r>
          </a:p>
        </p:txBody>
      </p:sp>
      <p:sp>
        <p:nvSpPr>
          <p:cNvPr id="21" name="TextBox 20">
            <a:extLst>
              <a:ext uri="{FF2B5EF4-FFF2-40B4-BE49-F238E27FC236}">
                <a16:creationId xmlns:a16="http://schemas.microsoft.com/office/drawing/2014/main" id="{78A1558B-B85F-413F-9497-FF9C147ADCBE}"/>
              </a:ext>
            </a:extLst>
          </p:cNvPr>
          <p:cNvSpPr txBox="1"/>
          <p:nvPr/>
        </p:nvSpPr>
        <p:spPr>
          <a:xfrm>
            <a:off x="2814661" y="5415371"/>
            <a:ext cx="1467464" cy="338554"/>
          </a:xfrm>
          <a:prstGeom prst="rect">
            <a:avLst/>
          </a:prstGeom>
          <a:noFill/>
        </p:spPr>
        <p:txBody>
          <a:bodyPr wrap="square" rtlCol="0">
            <a:spAutoFit/>
          </a:bodyPr>
          <a:lstStyle/>
          <a:p>
            <a:r>
              <a:rPr lang="en-HK" sz="1600">
                <a:solidFill>
                  <a:schemeClr val="bg1"/>
                </a:solidFill>
              </a:rPr>
              <a:t>Sentence 5</a:t>
            </a:r>
          </a:p>
        </p:txBody>
      </p:sp>
      <p:cxnSp>
        <p:nvCxnSpPr>
          <p:cNvPr id="23" name="Straight Arrow Connector 22">
            <a:extLst>
              <a:ext uri="{FF2B5EF4-FFF2-40B4-BE49-F238E27FC236}">
                <a16:creationId xmlns:a16="http://schemas.microsoft.com/office/drawing/2014/main" id="{8B215087-C38E-4784-8D78-FB1968DC8235}"/>
              </a:ext>
            </a:extLst>
          </p:cNvPr>
          <p:cNvCxnSpPr>
            <a:cxnSpLocks/>
          </p:cNvCxnSpPr>
          <p:nvPr/>
        </p:nvCxnSpPr>
        <p:spPr>
          <a:xfrm>
            <a:off x="4667868" y="4085987"/>
            <a:ext cx="39600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9A5741B-7F6C-4FAB-82BD-2EE8682B707B}"/>
              </a:ext>
            </a:extLst>
          </p:cNvPr>
          <p:cNvGrpSpPr/>
          <p:nvPr/>
        </p:nvGrpSpPr>
        <p:grpSpPr>
          <a:xfrm>
            <a:off x="5713997" y="2366804"/>
            <a:ext cx="3600000" cy="3600000"/>
            <a:chOff x="5713997" y="2366804"/>
            <a:chExt cx="3600000" cy="3600000"/>
          </a:xfrm>
        </p:grpSpPr>
        <p:grpSp>
          <p:nvGrpSpPr>
            <p:cNvPr id="49" name="Group 48">
              <a:extLst>
                <a:ext uri="{FF2B5EF4-FFF2-40B4-BE49-F238E27FC236}">
                  <a16:creationId xmlns:a16="http://schemas.microsoft.com/office/drawing/2014/main" id="{7EB46176-2141-4564-90CD-49202F5E9881}"/>
                </a:ext>
              </a:extLst>
            </p:cNvPr>
            <p:cNvGrpSpPr/>
            <p:nvPr/>
          </p:nvGrpSpPr>
          <p:grpSpPr>
            <a:xfrm>
              <a:off x="5713997" y="2366804"/>
              <a:ext cx="3600000" cy="3600000"/>
              <a:chOff x="5629106" y="3011964"/>
              <a:chExt cx="3600000" cy="3600000"/>
            </a:xfrm>
          </p:grpSpPr>
          <p:cxnSp>
            <p:nvCxnSpPr>
              <p:cNvPr id="28" name="Straight Arrow Connector 27">
                <a:extLst>
                  <a:ext uri="{FF2B5EF4-FFF2-40B4-BE49-F238E27FC236}">
                    <a16:creationId xmlns:a16="http://schemas.microsoft.com/office/drawing/2014/main" id="{D55C2FBA-610C-4C48-9737-B0FA00561740}"/>
                  </a:ext>
                </a:extLst>
              </p:cNvPr>
              <p:cNvCxnSpPr/>
              <p:nvPr/>
            </p:nvCxnSpPr>
            <p:spPr>
              <a:xfrm flipV="1">
                <a:off x="7423733" y="3011964"/>
                <a:ext cx="0" cy="360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56FF7B1-6C40-4EDF-98ED-6A1C11AF75C9}"/>
                  </a:ext>
                </a:extLst>
              </p:cNvPr>
              <p:cNvCxnSpPr>
                <a:cxnSpLocks/>
              </p:cNvCxnSpPr>
              <p:nvPr/>
            </p:nvCxnSpPr>
            <p:spPr>
              <a:xfrm flipV="1">
                <a:off x="5629106" y="4751453"/>
                <a:ext cx="3600000"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25EC0224-7945-426A-8FCC-A4575A0B0DCB}"/>
                </a:ext>
              </a:extLst>
            </p:cNvPr>
            <p:cNvCxnSpPr>
              <a:cxnSpLocks/>
            </p:cNvCxnSpPr>
            <p:nvPr/>
          </p:nvCxnSpPr>
          <p:spPr>
            <a:xfrm flipV="1">
              <a:off x="7513997" y="2783840"/>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0A16383-7A2C-4B09-A199-F178D388E973}"/>
                </a:ext>
              </a:extLst>
            </p:cNvPr>
            <p:cNvCxnSpPr>
              <a:cxnSpLocks/>
            </p:cNvCxnSpPr>
            <p:nvPr/>
          </p:nvCxnSpPr>
          <p:spPr>
            <a:xfrm rot="20520000" flipV="1">
              <a:off x="7284991" y="2679403"/>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DBDF34F-EDA5-4486-9BC3-CAA704185B6B}"/>
                </a:ext>
              </a:extLst>
            </p:cNvPr>
            <p:cNvCxnSpPr>
              <a:cxnSpLocks/>
            </p:cNvCxnSpPr>
            <p:nvPr/>
          </p:nvCxnSpPr>
          <p:spPr>
            <a:xfrm rot="9600000" flipV="1">
              <a:off x="6829706" y="4235181"/>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42E770-A0A5-4383-BA3E-5CE42EB74849}"/>
                </a:ext>
              </a:extLst>
            </p:cNvPr>
            <p:cNvCxnSpPr>
              <a:cxnSpLocks/>
            </p:cNvCxnSpPr>
            <p:nvPr/>
          </p:nvCxnSpPr>
          <p:spPr>
            <a:xfrm rot="5400000" flipV="1">
              <a:off x="7699115" y="3914006"/>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AB282EE-B622-48D2-8008-908A744124FF}"/>
                </a:ext>
              </a:extLst>
            </p:cNvPr>
            <p:cNvCxnSpPr>
              <a:cxnSpLocks/>
            </p:cNvCxnSpPr>
            <p:nvPr/>
          </p:nvCxnSpPr>
          <p:spPr>
            <a:xfrm rot="2400000" flipV="1">
              <a:off x="7824787" y="3248850"/>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EF455CA-4B50-4CC5-B6EE-279E276325EC}"/>
                </a:ext>
              </a:extLst>
            </p:cNvPr>
            <p:cNvCxnSpPr>
              <a:cxnSpLocks/>
            </p:cNvCxnSpPr>
            <p:nvPr/>
          </p:nvCxnSpPr>
          <p:spPr>
            <a:xfrm rot="16200000" flipV="1">
              <a:off x="6376531" y="2982234"/>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77C901B-0B9D-4610-B3FE-25C1EE8C84FF}"/>
                </a:ext>
              </a:extLst>
            </p:cNvPr>
            <p:cNvCxnSpPr>
              <a:cxnSpLocks/>
            </p:cNvCxnSpPr>
            <p:nvPr/>
          </p:nvCxnSpPr>
          <p:spPr>
            <a:xfrm rot="19800000" flipV="1">
              <a:off x="7123145" y="2651898"/>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579D492-C259-4208-8713-19461EA651EB}"/>
                </a:ext>
              </a:extLst>
            </p:cNvPr>
            <p:cNvCxnSpPr>
              <a:cxnSpLocks/>
            </p:cNvCxnSpPr>
            <p:nvPr/>
          </p:nvCxnSpPr>
          <p:spPr>
            <a:xfrm rot="21000000" flipV="1">
              <a:off x="7391696" y="2717791"/>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D1975C6-1FDD-4AAB-8059-A947490887B1}"/>
                </a:ext>
              </a:extLst>
            </p:cNvPr>
            <p:cNvCxnSpPr>
              <a:cxnSpLocks/>
            </p:cNvCxnSpPr>
            <p:nvPr/>
          </p:nvCxnSpPr>
          <p:spPr>
            <a:xfrm rot="600000" flipV="1">
              <a:off x="7618046" y="2887961"/>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9B27D7B-6D37-4739-8B18-43B59AE864DB}"/>
                </a:ext>
              </a:extLst>
            </p:cNvPr>
            <p:cNvCxnSpPr>
              <a:cxnSpLocks/>
            </p:cNvCxnSpPr>
            <p:nvPr/>
          </p:nvCxnSpPr>
          <p:spPr>
            <a:xfrm rot="16800000" flipV="1">
              <a:off x="6467901" y="2875785"/>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2627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p:txBody>
          <a:bodyPr/>
          <a:lstStyle/>
          <a:p>
            <a:r>
              <a:rPr kumimoji="1" lang="en-US" altLang="zh-HK"/>
              <a:t>Summarization</a:t>
            </a:r>
            <a:endParaRPr kumimoji="1" lang="zh-HK" altLang="en-US"/>
          </a:p>
        </p:txBody>
      </p:sp>
      <p:sp>
        <p:nvSpPr>
          <p:cNvPr id="4" name="Text Placeholder 3">
            <a:extLst>
              <a:ext uri="{FF2B5EF4-FFF2-40B4-BE49-F238E27FC236}">
                <a16:creationId xmlns:a16="http://schemas.microsoft.com/office/drawing/2014/main" id="{B8236976-2068-41C9-A6DE-C28B30DC9EAC}"/>
              </a:ext>
            </a:extLst>
          </p:cNvPr>
          <p:cNvSpPr>
            <a:spLocks noGrp="1"/>
          </p:cNvSpPr>
          <p:nvPr>
            <p:ph type="body" idx="1"/>
          </p:nvPr>
        </p:nvSpPr>
        <p:spPr/>
        <p:txBody>
          <a:bodyPr/>
          <a:lstStyle/>
          <a:p>
            <a:pPr indent="0">
              <a:buSzPct val="100000"/>
              <a:buNone/>
            </a:pPr>
            <a:r>
              <a:rPr lang="en-HK" sz="2500"/>
              <a:t>Step 2:	 Compute the </a:t>
            </a:r>
            <a:r>
              <a:rPr lang="en-HK" sz="2500">
                <a:solidFill>
                  <a:srgbClr val="99FF66"/>
                </a:solidFill>
              </a:rPr>
              <a:t>mean vector</a:t>
            </a:r>
          </a:p>
        </p:txBody>
      </p:sp>
      <p:grpSp>
        <p:nvGrpSpPr>
          <p:cNvPr id="3" name="Group 2">
            <a:extLst>
              <a:ext uri="{FF2B5EF4-FFF2-40B4-BE49-F238E27FC236}">
                <a16:creationId xmlns:a16="http://schemas.microsoft.com/office/drawing/2014/main" id="{B11C3633-3F4E-4F98-8CBB-1384EF041E6C}"/>
              </a:ext>
            </a:extLst>
          </p:cNvPr>
          <p:cNvGrpSpPr/>
          <p:nvPr/>
        </p:nvGrpSpPr>
        <p:grpSpPr>
          <a:xfrm>
            <a:off x="1251333" y="2397933"/>
            <a:ext cx="3600000" cy="3600000"/>
            <a:chOff x="1251333" y="2397933"/>
            <a:chExt cx="3600000" cy="3600000"/>
          </a:xfrm>
        </p:grpSpPr>
        <p:grpSp>
          <p:nvGrpSpPr>
            <p:cNvPr id="5" name="Group 4">
              <a:extLst>
                <a:ext uri="{FF2B5EF4-FFF2-40B4-BE49-F238E27FC236}">
                  <a16:creationId xmlns:a16="http://schemas.microsoft.com/office/drawing/2014/main" id="{55CD8AB5-DF68-423A-8CB1-964CC4F77860}"/>
                </a:ext>
              </a:extLst>
            </p:cNvPr>
            <p:cNvGrpSpPr/>
            <p:nvPr/>
          </p:nvGrpSpPr>
          <p:grpSpPr>
            <a:xfrm>
              <a:off x="1251333" y="2397933"/>
              <a:ext cx="3600000" cy="3600000"/>
              <a:chOff x="5629106" y="3011964"/>
              <a:chExt cx="3600000" cy="3600000"/>
            </a:xfrm>
          </p:grpSpPr>
          <p:cxnSp>
            <p:nvCxnSpPr>
              <p:cNvPr id="6" name="Straight Arrow Connector 5">
                <a:extLst>
                  <a:ext uri="{FF2B5EF4-FFF2-40B4-BE49-F238E27FC236}">
                    <a16:creationId xmlns:a16="http://schemas.microsoft.com/office/drawing/2014/main" id="{E4F7C67B-1826-4105-8536-A99E80DDA1C2}"/>
                  </a:ext>
                </a:extLst>
              </p:cNvPr>
              <p:cNvCxnSpPr/>
              <p:nvPr/>
            </p:nvCxnSpPr>
            <p:spPr>
              <a:xfrm flipV="1">
                <a:off x="7423733" y="3011964"/>
                <a:ext cx="0" cy="360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348B356-C494-45DB-9771-EA8E60758D32}"/>
                  </a:ext>
                </a:extLst>
              </p:cNvPr>
              <p:cNvCxnSpPr>
                <a:cxnSpLocks/>
              </p:cNvCxnSpPr>
              <p:nvPr/>
            </p:nvCxnSpPr>
            <p:spPr>
              <a:xfrm flipV="1">
                <a:off x="5629106" y="4751453"/>
                <a:ext cx="3600000"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9E6D279-78B0-4284-BD87-334791E99C5E}"/>
                </a:ext>
              </a:extLst>
            </p:cNvPr>
            <p:cNvCxnSpPr>
              <a:cxnSpLocks/>
            </p:cNvCxnSpPr>
            <p:nvPr/>
          </p:nvCxnSpPr>
          <p:spPr>
            <a:xfrm flipV="1">
              <a:off x="3051333" y="2814969"/>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D42672A-889B-4E39-9DA1-8B37C723635D}"/>
                </a:ext>
              </a:extLst>
            </p:cNvPr>
            <p:cNvCxnSpPr>
              <a:cxnSpLocks/>
            </p:cNvCxnSpPr>
            <p:nvPr/>
          </p:nvCxnSpPr>
          <p:spPr>
            <a:xfrm rot="20520000" flipV="1">
              <a:off x="2822327" y="2710532"/>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8AB113-68B8-4B83-9D39-518A8BDED4CF}"/>
                </a:ext>
              </a:extLst>
            </p:cNvPr>
            <p:cNvCxnSpPr>
              <a:cxnSpLocks/>
            </p:cNvCxnSpPr>
            <p:nvPr/>
          </p:nvCxnSpPr>
          <p:spPr>
            <a:xfrm rot="9600000" flipV="1">
              <a:off x="2367042" y="4266310"/>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927A101-5FAA-4C0E-A7F4-44C18F298A23}"/>
                </a:ext>
              </a:extLst>
            </p:cNvPr>
            <p:cNvCxnSpPr>
              <a:cxnSpLocks/>
            </p:cNvCxnSpPr>
            <p:nvPr/>
          </p:nvCxnSpPr>
          <p:spPr>
            <a:xfrm rot="5400000" flipV="1">
              <a:off x="3236451" y="3945135"/>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057B7C-57CF-4DB9-92F0-9564E604543F}"/>
                </a:ext>
              </a:extLst>
            </p:cNvPr>
            <p:cNvCxnSpPr>
              <a:cxnSpLocks/>
            </p:cNvCxnSpPr>
            <p:nvPr/>
          </p:nvCxnSpPr>
          <p:spPr>
            <a:xfrm rot="2400000" flipV="1">
              <a:off x="3362123" y="3279979"/>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6A25A5F-9C95-4735-BA3B-66EBF08B1240}"/>
                </a:ext>
              </a:extLst>
            </p:cNvPr>
            <p:cNvCxnSpPr>
              <a:cxnSpLocks/>
            </p:cNvCxnSpPr>
            <p:nvPr/>
          </p:nvCxnSpPr>
          <p:spPr>
            <a:xfrm rot="16200000" flipV="1">
              <a:off x="1913867" y="3013363"/>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7896D2C-F80C-4D0F-AE7E-BEDCE9DB198F}"/>
                </a:ext>
              </a:extLst>
            </p:cNvPr>
            <p:cNvCxnSpPr>
              <a:cxnSpLocks/>
            </p:cNvCxnSpPr>
            <p:nvPr/>
          </p:nvCxnSpPr>
          <p:spPr>
            <a:xfrm rot="19800000" flipV="1">
              <a:off x="2660481" y="2683027"/>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14D470-C3DB-4867-B460-2C32D796FCB1}"/>
                </a:ext>
              </a:extLst>
            </p:cNvPr>
            <p:cNvCxnSpPr>
              <a:cxnSpLocks/>
            </p:cNvCxnSpPr>
            <p:nvPr/>
          </p:nvCxnSpPr>
          <p:spPr>
            <a:xfrm rot="21000000" flipV="1">
              <a:off x="2929032" y="2748920"/>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2C5B2E6-C73B-448F-9DC2-B217A4886D0B}"/>
                </a:ext>
              </a:extLst>
            </p:cNvPr>
            <p:cNvCxnSpPr>
              <a:cxnSpLocks/>
            </p:cNvCxnSpPr>
            <p:nvPr/>
          </p:nvCxnSpPr>
          <p:spPr>
            <a:xfrm rot="600000" flipV="1">
              <a:off x="3155382" y="2919090"/>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5E96E7F-C8D0-4943-A131-C9A0224669CF}"/>
                </a:ext>
              </a:extLst>
            </p:cNvPr>
            <p:cNvCxnSpPr>
              <a:cxnSpLocks/>
            </p:cNvCxnSpPr>
            <p:nvPr/>
          </p:nvCxnSpPr>
          <p:spPr>
            <a:xfrm rot="16800000" flipV="1">
              <a:off x="2005237" y="2906914"/>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49D6396-E614-4273-AF9E-9297C02566F7}"/>
                </a:ext>
              </a:extLst>
            </p:cNvPr>
            <p:cNvCxnSpPr>
              <a:cxnSpLocks/>
            </p:cNvCxnSpPr>
            <p:nvPr/>
          </p:nvCxnSpPr>
          <p:spPr>
            <a:xfrm flipV="1">
              <a:off x="3047226" y="2713076"/>
              <a:ext cx="1289510" cy="1432145"/>
            </a:xfrm>
            <a:prstGeom prst="straightConnector1">
              <a:avLst/>
            </a:prstGeom>
            <a:ln w="38100">
              <a:solidFill>
                <a:srgbClr val="99FF66"/>
              </a:solidFill>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1395577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p:txBody>
          <a:bodyPr/>
          <a:lstStyle/>
          <a:p>
            <a:r>
              <a:rPr kumimoji="1" lang="en-US" altLang="zh-HK"/>
              <a:t>Summarization</a:t>
            </a:r>
            <a:endParaRPr kumimoji="1" lang="zh-HK" altLang="en-US"/>
          </a:p>
        </p:txBody>
      </p:sp>
      <p:sp>
        <p:nvSpPr>
          <p:cNvPr id="4" name="Text Placeholder 3">
            <a:extLst>
              <a:ext uri="{FF2B5EF4-FFF2-40B4-BE49-F238E27FC236}">
                <a16:creationId xmlns:a16="http://schemas.microsoft.com/office/drawing/2014/main" id="{B8236976-2068-41C9-A6DE-C28B30DC9EAC}"/>
              </a:ext>
            </a:extLst>
          </p:cNvPr>
          <p:cNvSpPr>
            <a:spLocks noGrp="1"/>
          </p:cNvSpPr>
          <p:nvPr>
            <p:ph type="body" idx="1"/>
          </p:nvPr>
        </p:nvSpPr>
        <p:spPr/>
        <p:txBody>
          <a:bodyPr/>
          <a:lstStyle/>
          <a:p>
            <a:pPr indent="0">
              <a:buSzPct val="100000"/>
              <a:buNone/>
            </a:pPr>
            <a:r>
              <a:rPr lang="en-HK" sz="2500"/>
              <a:t>Step 3:	 Rank the sentences according to the</a:t>
            </a:r>
            <a:br>
              <a:rPr lang="en-HK" sz="2500"/>
            </a:br>
            <a:r>
              <a:rPr lang="en-HK" sz="2500"/>
              <a:t>	 following criteria</a:t>
            </a:r>
          </a:p>
          <a:p>
            <a:pPr marL="1733520" lvl="1" indent="-514350">
              <a:buSzPct val="100000"/>
              <a:buFont typeface="+mj-lt"/>
              <a:buAutoNum type="romanLcPeriod"/>
            </a:pPr>
            <a:r>
              <a:rPr lang="en-HK" sz="2500" i="1">
                <a:latin typeface="Spectral" panose="02020502060000000000" pitchFamily="18" charset="0"/>
                <a:cs typeface="Arabic Typesetting" panose="020B0604020202020204" pitchFamily="66" charset="-78"/>
              </a:rPr>
              <a:t>How close is the sentence to the main idea of the news</a:t>
            </a:r>
          </a:p>
          <a:p>
            <a:pPr marL="1733520" lvl="1" indent="-514350">
              <a:buSzPct val="100000"/>
              <a:buFont typeface="+mj-lt"/>
              <a:buAutoNum type="romanLcPeriod"/>
            </a:pPr>
            <a:r>
              <a:rPr lang="en-HK" sz="2500" i="1">
                <a:latin typeface="Spectral" panose="02020502060000000000" pitchFamily="18" charset="0"/>
                <a:cs typeface="Arabic Typesetting" panose="020B0604020202020204" pitchFamily="66" charset="-78"/>
              </a:rPr>
              <a:t>How unique is the sentence</a:t>
            </a:r>
          </a:p>
          <a:p>
            <a:pPr marL="1733520" lvl="1" indent="-514350">
              <a:buSzPct val="100000"/>
              <a:buFont typeface="+mj-lt"/>
              <a:buAutoNum type="romanLcPeriod"/>
            </a:pPr>
            <a:r>
              <a:rPr lang="en-HK" sz="2500" i="1">
                <a:latin typeface="Spectral" panose="02020502060000000000" pitchFamily="18" charset="0"/>
                <a:cs typeface="Arabic Typesetting" panose="020B0604020202020204" pitchFamily="66" charset="-78"/>
              </a:rPr>
              <a:t>How front is the position of the sentence in the article</a:t>
            </a:r>
          </a:p>
          <a:p>
            <a:pPr indent="0">
              <a:buSzPct val="100000"/>
              <a:buNone/>
            </a:pPr>
            <a:endParaRPr lang="en-HK" sz="2500" i="1">
              <a:latin typeface="Spectral" panose="02020502060000000000" pitchFamily="18" charset="0"/>
              <a:cs typeface="Arabic Typesetting" panose="020B0604020202020204" pitchFamily="66" charset="-78"/>
            </a:endParaRPr>
          </a:p>
        </p:txBody>
      </p:sp>
    </p:spTree>
    <p:extLst>
      <p:ext uri="{BB962C8B-B14F-4D97-AF65-F5344CB8AC3E}">
        <p14:creationId xmlns:p14="http://schemas.microsoft.com/office/powerpoint/2010/main" val="2252863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p:txBody>
          <a:bodyPr/>
          <a:lstStyle/>
          <a:p>
            <a:r>
              <a:rPr kumimoji="1" lang="en-US" altLang="zh-HK"/>
              <a:t>Summarization</a:t>
            </a:r>
            <a:endParaRPr kumimoji="1" lang="zh-HK" altLang="en-US"/>
          </a:p>
        </p:txBody>
      </p:sp>
      <p:sp>
        <p:nvSpPr>
          <p:cNvPr id="4" name="Text Placeholder 3">
            <a:extLst>
              <a:ext uri="{FF2B5EF4-FFF2-40B4-BE49-F238E27FC236}">
                <a16:creationId xmlns:a16="http://schemas.microsoft.com/office/drawing/2014/main" id="{B8236976-2068-41C9-A6DE-C28B30DC9EAC}"/>
              </a:ext>
            </a:extLst>
          </p:cNvPr>
          <p:cNvSpPr>
            <a:spLocks noGrp="1"/>
          </p:cNvSpPr>
          <p:nvPr>
            <p:ph type="body" idx="1"/>
          </p:nvPr>
        </p:nvSpPr>
        <p:spPr>
          <a:xfrm>
            <a:off x="1251332" y="1426464"/>
            <a:ext cx="8119576" cy="4467103"/>
          </a:xfrm>
        </p:spPr>
        <p:txBody>
          <a:bodyPr/>
          <a:lstStyle/>
          <a:p>
            <a:pPr indent="0">
              <a:buSzPct val="100000"/>
              <a:buNone/>
            </a:pPr>
            <a:r>
              <a:rPr lang="en-HK" sz="2500"/>
              <a:t>Step 3 (</a:t>
            </a:r>
            <a:r>
              <a:rPr lang="en-HK" sz="2500" err="1"/>
              <a:t>i</a:t>
            </a:r>
            <a:r>
              <a:rPr lang="en-HK" sz="2500"/>
              <a:t>): Rating </a:t>
            </a:r>
            <a:r>
              <a:rPr lang="en-GB" sz="2500"/>
              <a:t>how close is the sentence to the </a:t>
            </a:r>
            <a:r>
              <a:rPr lang="en-GB" sz="2500">
                <a:solidFill>
                  <a:srgbClr val="99FF66"/>
                </a:solidFill>
              </a:rPr>
              <a:t>main idea </a:t>
            </a:r>
            <a:br>
              <a:rPr lang="en-GB" sz="2500">
                <a:solidFill>
                  <a:srgbClr val="99FF66"/>
                </a:solidFill>
              </a:rPr>
            </a:br>
            <a:r>
              <a:rPr lang="en-GB" sz="2500">
                <a:solidFill>
                  <a:srgbClr val="99FF66"/>
                </a:solidFill>
              </a:rPr>
              <a:t>	      </a:t>
            </a:r>
            <a:r>
              <a:rPr lang="en-GB" sz="2500"/>
              <a:t>of the news ⇒ Content Relevance Score</a:t>
            </a:r>
          </a:p>
        </p:txBody>
      </p:sp>
      <p:grpSp>
        <p:nvGrpSpPr>
          <p:cNvPr id="21" name="Group 20">
            <a:extLst>
              <a:ext uri="{FF2B5EF4-FFF2-40B4-BE49-F238E27FC236}">
                <a16:creationId xmlns:a16="http://schemas.microsoft.com/office/drawing/2014/main" id="{30BE5735-70D4-485E-A048-AC9E041293F1}"/>
              </a:ext>
            </a:extLst>
          </p:cNvPr>
          <p:cNvGrpSpPr/>
          <p:nvPr/>
        </p:nvGrpSpPr>
        <p:grpSpPr>
          <a:xfrm>
            <a:off x="1251333" y="2397933"/>
            <a:ext cx="3600000" cy="3600000"/>
            <a:chOff x="5629106" y="3011964"/>
            <a:chExt cx="3600000" cy="3600000"/>
          </a:xfrm>
        </p:grpSpPr>
        <p:cxnSp>
          <p:nvCxnSpPr>
            <p:cNvPr id="33" name="Straight Arrow Connector 32">
              <a:extLst>
                <a:ext uri="{FF2B5EF4-FFF2-40B4-BE49-F238E27FC236}">
                  <a16:creationId xmlns:a16="http://schemas.microsoft.com/office/drawing/2014/main" id="{030B9F41-04C0-48C9-96E6-D3AB787BC7E7}"/>
                </a:ext>
              </a:extLst>
            </p:cNvPr>
            <p:cNvCxnSpPr/>
            <p:nvPr/>
          </p:nvCxnSpPr>
          <p:spPr>
            <a:xfrm flipV="1">
              <a:off x="7423733" y="3011964"/>
              <a:ext cx="0" cy="360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5EA51CD-510A-4247-9D6F-F967F2F552BD}"/>
                </a:ext>
              </a:extLst>
            </p:cNvPr>
            <p:cNvCxnSpPr>
              <a:cxnSpLocks/>
            </p:cNvCxnSpPr>
            <p:nvPr/>
          </p:nvCxnSpPr>
          <p:spPr>
            <a:xfrm flipV="1">
              <a:off x="5629106" y="4751453"/>
              <a:ext cx="3600000"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E72438A2-035D-45AC-A701-2EF43950BC73}"/>
              </a:ext>
            </a:extLst>
          </p:cNvPr>
          <p:cNvCxnSpPr>
            <a:cxnSpLocks/>
          </p:cNvCxnSpPr>
          <p:nvPr/>
        </p:nvCxnSpPr>
        <p:spPr>
          <a:xfrm flipV="1">
            <a:off x="3051333" y="2814969"/>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AB48829-5DED-46B7-B454-9C5E96BD00A0}"/>
              </a:ext>
            </a:extLst>
          </p:cNvPr>
          <p:cNvCxnSpPr>
            <a:cxnSpLocks/>
          </p:cNvCxnSpPr>
          <p:nvPr/>
        </p:nvCxnSpPr>
        <p:spPr>
          <a:xfrm rot="20520000" flipV="1">
            <a:off x="2822327" y="2710532"/>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4AFD876-D957-46A2-81A6-69652A4379E5}"/>
              </a:ext>
            </a:extLst>
          </p:cNvPr>
          <p:cNvCxnSpPr>
            <a:cxnSpLocks/>
          </p:cNvCxnSpPr>
          <p:nvPr/>
        </p:nvCxnSpPr>
        <p:spPr>
          <a:xfrm rot="9600000" flipV="1">
            <a:off x="2367042" y="4266310"/>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646A8A-EF46-4D2B-801F-E0E5D113C52B}"/>
              </a:ext>
            </a:extLst>
          </p:cNvPr>
          <p:cNvCxnSpPr>
            <a:cxnSpLocks/>
          </p:cNvCxnSpPr>
          <p:nvPr/>
        </p:nvCxnSpPr>
        <p:spPr>
          <a:xfrm rot="5400000" flipV="1">
            <a:off x="3236451" y="3945135"/>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5B5B8F3-A79A-4F7F-B50A-0D412448E605}"/>
              </a:ext>
            </a:extLst>
          </p:cNvPr>
          <p:cNvCxnSpPr>
            <a:cxnSpLocks/>
          </p:cNvCxnSpPr>
          <p:nvPr/>
        </p:nvCxnSpPr>
        <p:spPr>
          <a:xfrm rot="2400000" flipV="1">
            <a:off x="3362123" y="3279979"/>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E0B230-886D-4B07-959B-0B6C210CA448}"/>
              </a:ext>
            </a:extLst>
          </p:cNvPr>
          <p:cNvCxnSpPr>
            <a:cxnSpLocks/>
          </p:cNvCxnSpPr>
          <p:nvPr/>
        </p:nvCxnSpPr>
        <p:spPr>
          <a:xfrm rot="16200000" flipV="1">
            <a:off x="1913867" y="3013363"/>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2DC0F23-BB85-4B6E-9AFA-D8CB10381C76}"/>
              </a:ext>
            </a:extLst>
          </p:cNvPr>
          <p:cNvCxnSpPr>
            <a:cxnSpLocks/>
          </p:cNvCxnSpPr>
          <p:nvPr/>
        </p:nvCxnSpPr>
        <p:spPr>
          <a:xfrm rot="19800000" flipV="1">
            <a:off x="2660481" y="2683027"/>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8200E0-F2A9-4932-AA21-C10574470F78}"/>
              </a:ext>
            </a:extLst>
          </p:cNvPr>
          <p:cNvCxnSpPr>
            <a:cxnSpLocks/>
          </p:cNvCxnSpPr>
          <p:nvPr/>
        </p:nvCxnSpPr>
        <p:spPr>
          <a:xfrm rot="21000000" flipV="1">
            <a:off x="2929032" y="2748920"/>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243E1E0-5391-4E74-9891-7FC9C71919C7}"/>
              </a:ext>
            </a:extLst>
          </p:cNvPr>
          <p:cNvCxnSpPr>
            <a:cxnSpLocks/>
          </p:cNvCxnSpPr>
          <p:nvPr/>
        </p:nvCxnSpPr>
        <p:spPr>
          <a:xfrm rot="600000" flipV="1">
            <a:off x="3155382" y="2919090"/>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626A716-469C-497B-B044-B1B3EE074535}"/>
              </a:ext>
            </a:extLst>
          </p:cNvPr>
          <p:cNvCxnSpPr>
            <a:cxnSpLocks/>
          </p:cNvCxnSpPr>
          <p:nvPr/>
        </p:nvCxnSpPr>
        <p:spPr>
          <a:xfrm rot="16800000" flipV="1">
            <a:off x="2005237" y="2906914"/>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BF7D985-382B-4335-9176-1AA985C76EA6}"/>
              </a:ext>
            </a:extLst>
          </p:cNvPr>
          <p:cNvCxnSpPr>
            <a:cxnSpLocks/>
          </p:cNvCxnSpPr>
          <p:nvPr/>
        </p:nvCxnSpPr>
        <p:spPr>
          <a:xfrm flipV="1">
            <a:off x="3047226" y="2713076"/>
            <a:ext cx="1289510" cy="1432145"/>
          </a:xfrm>
          <a:prstGeom prst="straightConnector1">
            <a:avLst/>
          </a:prstGeom>
          <a:ln w="38100">
            <a:solidFill>
              <a:srgbClr val="99FF66"/>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429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repeatCount="indefinite" fill="hold" nodeType="withEffect">
                                  <p:stCondLst>
                                    <p:cond delay="0"/>
                                  </p:stCondLst>
                                  <p:childTnLst>
                                    <p:animClr clrSpc="rgb" dir="cw">
                                      <p:cBhvr>
                                        <p:cTn id="6" dur="500" fill="hold"/>
                                        <p:tgtEl>
                                          <p:spTgt spid="30"/>
                                        </p:tgtEl>
                                        <p:attrNameLst>
                                          <p:attrName>stroke.color</p:attrName>
                                        </p:attrNameLst>
                                      </p:cBhvr>
                                      <p:to>
                                        <a:srgbClr val="FFFFFF"/>
                                      </p:to>
                                    </p:animClr>
                                    <p:set>
                                      <p:cBhvr>
                                        <p:cTn id="7" dur="500" fill="hold"/>
                                        <p:tgtEl>
                                          <p:spTgt spid="30"/>
                                        </p:tgtEl>
                                        <p:attrNameLst>
                                          <p:attrName>stroke.on</p:attrName>
                                        </p:attrNameLst>
                                      </p:cBhvr>
                                      <p:to>
                                        <p:strVal val="true"/>
                                      </p:to>
                                    </p:set>
                                  </p:childTnLst>
                                </p:cTn>
                              </p:par>
                              <p:par>
                                <p:cTn id="8" presetID="7" presetClass="emph" presetSubtype="2" repeatCount="indefinite" fill="hold" nodeType="withEffect">
                                  <p:stCondLst>
                                    <p:cond delay="0"/>
                                  </p:stCondLst>
                                  <p:childTnLst>
                                    <p:animClr clrSpc="rgb" dir="cw">
                                      <p:cBhvr>
                                        <p:cTn id="9" dur="500" fill="hold"/>
                                        <p:tgtEl>
                                          <p:spTgt spid="22"/>
                                        </p:tgtEl>
                                        <p:attrNameLst>
                                          <p:attrName>stroke.color</p:attrName>
                                        </p:attrNameLst>
                                      </p:cBhvr>
                                      <p:to>
                                        <a:srgbClr val="FFFFFF"/>
                                      </p:to>
                                    </p:animClr>
                                    <p:set>
                                      <p:cBhvr>
                                        <p:cTn id="10" dur="500" fill="hold"/>
                                        <p:tgtEl>
                                          <p:spTgt spid="22"/>
                                        </p:tgtEl>
                                        <p:attrNameLst>
                                          <p:attrName>stroke.on</p:attrName>
                                        </p:attrNameLst>
                                      </p:cBhvr>
                                      <p:to>
                                        <p:strVal val="true"/>
                                      </p:to>
                                    </p:set>
                                  </p:childTnLst>
                                </p:cTn>
                              </p:par>
                              <p:par>
                                <p:cTn id="11" presetID="7" presetClass="emph" presetSubtype="2" repeatCount="indefinite" fill="hold" nodeType="withEffect">
                                  <p:stCondLst>
                                    <p:cond delay="0"/>
                                  </p:stCondLst>
                                  <p:childTnLst>
                                    <p:animClr clrSpc="rgb" dir="cw">
                                      <p:cBhvr>
                                        <p:cTn id="12" dur="1250" fill="hold"/>
                                        <p:tgtEl>
                                          <p:spTgt spid="29"/>
                                        </p:tgtEl>
                                        <p:attrNameLst>
                                          <p:attrName>stroke.color</p:attrName>
                                        </p:attrNameLst>
                                      </p:cBhvr>
                                      <p:to>
                                        <a:srgbClr val="FFFFFF"/>
                                      </p:to>
                                    </p:animClr>
                                    <p:set>
                                      <p:cBhvr>
                                        <p:cTn id="13" dur="1250" fill="hold"/>
                                        <p:tgtEl>
                                          <p:spTgt spid="29"/>
                                        </p:tgtEl>
                                        <p:attrNameLst>
                                          <p:attrName>stroke.on</p:attrName>
                                        </p:attrNameLst>
                                      </p:cBhvr>
                                      <p:to>
                                        <p:strVal val="true"/>
                                      </p:to>
                                    </p:set>
                                  </p:childTnLst>
                                </p:cTn>
                              </p:par>
                              <p:par>
                                <p:cTn id="14" presetID="7" presetClass="emph" presetSubtype="2" repeatCount="indefinite" fill="hold" nodeType="withEffect">
                                  <p:stCondLst>
                                    <p:cond delay="0"/>
                                  </p:stCondLst>
                                  <p:childTnLst>
                                    <p:animClr clrSpc="rgb" dir="cw">
                                      <p:cBhvr>
                                        <p:cTn id="15" dur="2000" fill="hold"/>
                                        <p:tgtEl>
                                          <p:spTgt spid="23"/>
                                        </p:tgtEl>
                                        <p:attrNameLst>
                                          <p:attrName>stroke.color</p:attrName>
                                        </p:attrNameLst>
                                      </p:cBhvr>
                                      <p:to>
                                        <a:srgbClr val="FFFFFF"/>
                                      </p:to>
                                    </p:animClr>
                                    <p:set>
                                      <p:cBhvr>
                                        <p:cTn id="16" dur="2000" fill="hold"/>
                                        <p:tgtEl>
                                          <p:spTgt spid="23"/>
                                        </p:tgtEl>
                                        <p:attrNameLst>
                                          <p:attrName>stroke.on</p:attrName>
                                        </p:attrNameLst>
                                      </p:cBhvr>
                                      <p:to>
                                        <p:strVal val="true"/>
                                      </p:to>
                                    </p:set>
                                  </p:childTnLst>
                                </p:cTn>
                              </p:par>
                              <p:par>
                                <p:cTn id="17" presetID="7" presetClass="emph" presetSubtype="2" repeatCount="indefinite" fill="hold" nodeType="withEffect">
                                  <p:stCondLst>
                                    <p:cond delay="0"/>
                                  </p:stCondLst>
                                  <p:childTnLst>
                                    <p:animClr clrSpc="rgb" dir="cw">
                                      <p:cBhvr>
                                        <p:cTn id="18" dur="2000" fill="hold"/>
                                        <p:tgtEl>
                                          <p:spTgt spid="26"/>
                                        </p:tgtEl>
                                        <p:attrNameLst>
                                          <p:attrName>stroke.color</p:attrName>
                                        </p:attrNameLst>
                                      </p:cBhvr>
                                      <p:to>
                                        <a:srgbClr val="FFFFFF"/>
                                      </p:to>
                                    </p:animClr>
                                    <p:set>
                                      <p:cBhvr>
                                        <p:cTn id="19" dur="2000" fill="hold"/>
                                        <p:tgtEl>
                                          <p:spTgt spid="2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0CECBD-9950-4790-9314-936EB1781656}"/>
              </a:ext>
            </a:extLst>
          </p:cNvPr>
          <p:cNvSpPr>
            <a:spLocks noGrp="1"/>
          </p:cNvSpPr>
          <p:nvPr>
            <p:ph type="title"/>
          </p:nvPr>
        </p:nvSpPr>
        <p:spPr/>
        <p:txBody>
          <a:bodyPr/>
          <a:lstStyle/>
          <a:p>
            <a:r>
              <a:rPr lang="en-US" altLang="zh-TW"/>
              <a:t>Background</a:t>
            </a:r>
            <a:endParaRPr lang="zh-TW" altLang="en-US"/>
          </a:p>
        </p:txBody>
      </p:sp>
      <p:sp>
        <p:nvSpPr>
          <p:cNvPr id="3" name="內容版面配置區 2">
            <a:extLst>
              <a:ext uri="{FF2B5EF4-FFF2-40B4-BE49-F238E27FC236}">
                <a16:creationId xmlns:a16="http://schemas.microsoft.com/office/drawing/2014/main" id="{55527A37-F495-4496-A785-05BB9ECA6CB1}"/>
              </a:ext>
            </a:extLst>
          </p:cNvPr>
          <p:cNvSpPr>
            <a:spLocks noGrp="1"/>
          </p:cNvSpPr>
          <p:nvPr>
            <p:ph type="body" idx="1"/>
          </p:nvPr>
        </p:nvSpPr>
        <p:spPr/>
        <p:txBody>
          <a:bodyPr/>
          <a:lstStyle/>
          <a:p>
            <a:pPr indent="0">
              <a:buNone/>
            </a:pPr>
            <a:r>
              <a:rPr lang="en-US" altLang="zh-TW"/>
              <a:t>Our proposed solution:</a:t>
            </a:r>
          </a:p>
          <a:p>
            <a:pPr marL="342900" indent="-342900">
              <a:buFont typeface="Arial" panose="020B0604020202020204" pitchFamily="34" charset="0"/>
              <a:buChar char="•"/>
            </a:pPr>
            <a:r>
              <a:rPr lang="en-US" altLang="zh-TW"/>
              <a:t>A full-fledged application providing summarized news material</a:t>
            </a:r>
          </a:p>
          <a:p>
            <a:pPr marL="114300" indent="0">
              <a:buNone/>
            </a:pPr>
            <a:endParaRPr lang="en-US" altLang="zh-TW"/>
          </a:p>
        </p:txBody>
      </p:sp>
      <p:pic>
        <p:nvPicPr>
          <p:cNvPr id="6" name="圖片 5">
            <a:extLst>
              <a:ext uri="{FF2B5EF4-FFF2-40B4-BE49-F238E27FC236}">
                <a16:creationId xmlns:a16="http://schemas.microsoft.com/office/drawing/2014/main" id="{39778E68-96FC-ED4E-94D4-DA25794DA9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7722" y="1261872"/>
            <a:ext cx="2884827" cy="2576007"/>
          </a:xfrm>
          <a:prstGeom prst="rect">
            <a:avLst/>
          </a:prstGeom>
        </p:spPr>
      </p:pic>
    </p:spTree>
    <p:extLst>
      <p:ext uri="{BB962C8B-B14F-4D97-AF65-F5344CB8AC3E}">
        <p14:creationId xmlns:p14="http://schemas.microsoft.com/office/powerpoint/2010/main" val="1766234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CA29F8E4-801E-425A-AC9A-58EE7F2E4CBD}"/>
              </a:ext>
            </a:extLst>
          </p:cNvPr>
          <p:cNvSpPr>
            <a:spLocks noGrp="1"/>
          </p:cNvSpPr>
          <p:nvPr>
            <p:ph type="title"/>
          </p:nvPr>
        </p:nvSpPr>
        <p:spPr>
          <a:xfrm>
            <a:off x="1251333" y="593367"/>
            <a:ext cx="6172400" cy="668505"/>
          </a:xfrm>
        </p:spPr>
        <p:txBody>
          <a:bodyPr/>
          <a:lstStyle/>
          <a:p>
            <a:r>
              <a:rPr kumimoji="1" lang="en-US" altLang="zh-HK"/>
              <a:t>Summarization</a:t>
            </a:r>
            <a:endParaRPr kumimoji="1" lang="zh-HK" altLang="en-US"/>
          </a:p>
        </p:txBody>
      </p:sp>
      <p:sp>
        <p:nvSpPr>
          <p:cNvPr id="5" name="Text Placeholder 3">
            <a:extLst>
              <a:ext uri="{FF2B5EF4-FFF2-40B4-BE49-F238E27FC236}">
                <a16:creationId xmlns:a16="http://schemas.microsoft.com/office/drawing/2014/main" id="{0FCD68AD-84F3-4ADF-9B23-AA55F435B487}"/>
              </a:ext>
            </a:extLst>
          </p:cNvPr>
          <p:cNvSpPr>
            <a:spLocks noGrp="1"/>
          </p:cNvSpPr>
          <p:nvPr>
            <p:ph type="body" idx="1"/>
          </p:nvPr>
        </p:nvSpPr>
        <p:spPr>
          <a:xfrm>
            <a:off x="1251333" y="1426464"/>
            <a:ext cx="6595200" cy="4467103"/>
          </a:xfrm>
        </p:spPr>
        <p:txBody>
          <a:bodyPr/>
          <a:lstStyle/>
          <a:p>
            <a:pPr indent="0">
              <a:buSzPct val="100000"/>
              <a:buNone/>
            </a:pPr>
            <a:r>
              <a:rPr lang="en-HK" sz="2500"/>
              <a:t>Step 3 (ii): Rating </a:t>
            </a:r>
            <a:r>
              <a:rPr lang="en-GB" sz="2500"/>
              <a:t>how unique is the sentence</a:t>
            </a:r>
            <a:br>
              <a:rPr lang="en-GB" sz="2500"/>
            </a:br>
            <a:r>
              <a:rPr lang="en-GB" sz="2500"/>
              <a:t>	       ⇒ Sentence Novelty Score</a:t>
            </a:r>
          </a:p>
        </p:txBody>
      </p:sp>
      <p:grpSp>
        <p:nvGrpSpPr>
          <p:cNvPr id="6" name="Group 5">
            <a:extLst>
              <a:ext uri="{FF2B5EF4-FFF2-40B4-BE49-F238E27FC236}">
                <a16:creationId xmlns:a16="http://schemas.microsoft.com/office/drawing/2014/main" id="{EAE54AF2-0454-4715-8A8A-C78FA927ED5B}"/>
              </a:ext>
            </a:extLst>
          </p:cNvPr>
          <p:cNvGrpSpPr/>
          <p:nvPr/>
        </p:nvGrpSpPr>
        <p:grpSpPr>
          <a:xfrm>
            <a:off x="1251333" y="2397933"/>
            <a:ext cx="3600000" cy="3600000"/>
            <a:chOff x="5629106" y="3011964"/>
            <a:chExt cx="3600000" cy="3600000"/>
          </a:xfrm>
        </p:grpSpPr>
        <p:cxnSp>
          <p:nvCxnSpPr>
            <p:cNvPr id="7" name="Straight Arrow Connector 6">
              <a:extLst>
                <a:ext uri="{FF2B5EF4-FFF2-40B4-BE49-F238E27FC236}">
                  <a16:creationId xmlns:a16="http://schemas.microsoft.com/office/drawing/2014/main" id="{23889260-A248-4FA5-8ECE-5FAF8E77CE68}"/>
                </a:ext>
              </a:extLst>
            </p:cNvPr>
            <p:cNvCxnSpPr/>
            <p:nvPr/>
          </p:nvCxnSpPr>
          <p:spPr>
            <a:xfrm flipV="1">
              <a:off x="7423733" y="3011964"/>
              <a:ext cx="0" cy="360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F350B97-C964-4D4D-AF05-7E63F0D6CA80}"/>
                </a:ext>
              </a:extLst>
            </p:cNvPr>
            <p:cNvCxnSpPr>
              <a:cxnSpLocks/>
            </p:cNvCxnSpPr>
            <p:nvPr/>
          </p:nvCxnSpPr>
          <p:spPr>
            <a:xfrm flipV="1">
              <a:off x="5629106" y="4751453"/>
              <a:ext cx="3600000" cy="1"/>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BEFA6B59-FC93-441A-A729-F1BC00D1D6E3}"/>
              </a:ext>
            </a:extLst>
          </p:cNvPr>
          <p:cNvCxnSpPr>
            <a:cxnSpLocks/>
          </p:cNvCxnSpPr>
          <p:nvPr/>
        </p:nvCxnSpPr>
        <p:spPr>
          <a:xfrm flipV="1">
            <a:off x="3051333" y="2814969"/>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9F35C9-0A54-4196-95AC-785C8D2587C0}"/>
              </a:ext>
            </a:extLst>
          </p:cNvPr>
          <p:cNvCxnSpPr>
            <a:cxnSpLocks/>
          </p:cNvCxnSpPr>
          <p:nvPr/>
        </p:nvCxnSpPr>
        <p:spPr>
          <a:xfrm rot="20520000" flipV="1">
            <a:off x="2822327" y="2710532"/>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4831DC-E569-4F90-9E08-CCB99D2EEE23}"/>
              </a:ext>
            </a:extLst>
          </p:cNvPr>
          <p:cNvCxnSpPr>
            <a:cxnSpLocks/>
          </p:cNvCxnSpPr>
          <p:nvPr/>
        </p:nvCxnSpPr>
        <p:spPr>
          <a:xfrm rot="9600000" flipV="1">
            <a:off x="2367042" y="4266310"/>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C71E81-D4A3-42E4-8AC7-23FC7774AD19}"/>
              </a:ext>
            </a:extLst>
          </p:cNvPr>
          <p:cNvCxnSpPr>
            <a:cxnSpLocks/>
          </p:cNvCxnSpPr>
          <p:nvPr/>
        </p:nvCxnSpPr>
        <p:spPr>
          <a:xfrm rot="5400000" flipV="1">
            <a:off x="3236451" y="3945135"/>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8B0DA3-08A0-4DAA-BE8B-96236B794EEA}"/>
              </a:ext>
            </a:extLst>
          </p:cNvPr>
          <p:cNvCxnSpPr>
            <a:cxnSpLocks/>
          </p:cNvCxnSpPr>
          <p:nvPr/>
        </p:nvCxnSpPr>
        <p:spPr>
          <a:xfrm rot="2400000" flipV="1">
            <a:off x="3362123" y="3279979"/>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D0E91EF-749D-42A2-A8A8-ABF09526DD6C}"/>
              </a:ext>
            </a:extLst>
          </p:cNvPr>
          <p:cNvCxnSpPr>
            <a:cxnSpLocks/>
          </p:cNvCxnSpPr>
          <p:nvPr/>
        </p:nvCxnSpPr>
        <p:spPr>
          <a:xfrm rot="16200000" flipV="1">
            <a:off x="1913867" y="3013363"/>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89C230-7C7C-4156-A815-4EF25EF46371}"/>
              </a:ext>
            </a:extLst>
          </p:cNvPr>
          <p:cNvCxnSpPr>
            <a:cxnSpLocks/>
          </p:cNvCxnSpPr>
          <p:nvPr/>
        </p:nvCxnSpPr>
        <p:spPr>
          <a:xfrm rot="19800000" flipV="1">
            <a:off x="2660481" y="2683027"/>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1398F62-6FD8-4292-9D86-2140756E22A7}"/>
              </a:ext>
            </a:extLst>
          </p:cNvPr>
          <p:cNvCxnSpPr>
            <a:cxnSpLocks/>
          </p:cNvCxnSpPr>
          <p:nvPr/>
        </p:nvCxnSpPr>
        <p:spPr>
          <a:xfrm rot="21000000" flipV="1">
            <a:off x="2929032" y="2748920"/>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48BF2E1-E0AD-48D1-BFC8-654AC0DD9B69}"/>
              </a:ext>
            </a:extLst>
          </p:cNvPr>
          <p:cNvCxnSpPr>
            <a:cxnSpLocks/>
          </p:cNvCxnSpPr>
          <p:nvPr/>
        </p:nvCxnSpPr>
        <p:spPr>
          <a:xfrm rot="600000" flipV="1">
            <a:off x="3155382" y="2919090"/>
            <a:ext cx="938716" cy="132539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24E11B1-CF42-4A2C-8193-A0264085C983}"/>
              </a:ext>
            </a:extLst>
          </p:cNvPr>
          <p:cNvCxnSpPr>
            <a:cxnSpLocks/>
          </p:cNvCxnSpPr>
          <p:nvPr/>
        </p:nvCxnSpPr>
        <p:spPr>
          <a:xfrm rot="16800000" flipV="1">
            <a:off x="2005237" y="2906914"/>
            <a:ext cx="938716" cy="13253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009602-2F5E-4C37-AE28-C33C8933A2BC}"/>
              </a:ext>
            </a:extLst>
          </p:cNvPr>
          <p:cNvCxnSpPr>
            <a:cxnSpLocks/>
          </p:cNvCxnSpPr>
          <p:nvPr/>
        </p:nvCxnSpPr>
        <p:spPr>
          <a:xfrm flipV="1">
            <a:off x="3047226" y="2713076"/>
            <a:ext cx="1289510" cy="1432145"/>
          </a:xfrm>
          <a:prstGeom prst="straightConnector1">
            <a:avLst/>
          </a:prstGeom>
          <a:ln w="38100">
            <a:solidFill>
              <a:srgbClr val="99FF66"/>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1579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repeatCount="indefinite" fill="hold" nodeType="clickEffect">
                                  <p:stCondLst>
                                    <p:cond delay="0"/>
                                  </p:stCondLst>
                                  <p:endCondLst>
                                    <p:cond evt="onNext" delay="0">
                                      <p:tgtEl>
                                        <p:sldTgt/>
                                      </p:tgtEl>
                                    </p:cond>
                                  </p:endCondLst>
                                  <p:childTnLst>
                                    <p:animClr clrSpc="rgb" dir="cw">
                                      <p:cBhvr>
                                        <p:cTn id="6" dur="750" fill="hold"/>
                                        <p:tgtEl>
                                          <p:spTgt spid="11"/>
                                        </p:tgtEl>
                                        <p:attrNameLst>
                                          <p:attrName>stroke.color</p:attrName>
                                        </p:attrNameLst>
                                      </p:cBhvr>
                                      <p:to>
                                        <a:srgbClr val="FFEED8"/>
                                      </p:to>
                                    </p:animClr>
                                    <p:set>
                                      <p:cBhvr>
                                        <p:cTn id="7" dur="750" fill="hold"/>
                                        <p:tgtEl>
                                          <p:spTgt spid="11"/>
                                        </p:tgtEl>
                                        <p:attrNameLst>
                                          <p:attrName>stroke.on</p:attrName>
                                        </p:attrNameLst>
                                      </p:cBhvr>
                                      <p:to>
                                        <p:strVal val="true"/>
                                      </p:to>
                                    </p:set>
                                  </p:childTnLst>
                                </p:cTn>
                              </p:par>
                              <p:par>
                                <p:cTn id="8" presetID="7" presetClass="emph" presetSubtype="2" repeatCount="indefinite" fill="hold" nodeType="withEffect">
                                  <p:stCondLst>
                                    <p:cond delay="0"/>
                                  </p:stCondLst>
                                  <p:endCondLst>
                                    <p:cond evt="onNext" delay="0">
                                      <p:tgtEl>
                                        <p:sldTgt/>
                                      </p:tgtEl>
                                    </p:cond>
                                  </p:endCondLst>
                                  <p:childTnLst>
                                    <p:animClr clrSpc="rgb" dir="cw">
                                      <p:cBhvr>
                                        <p:cTn id="9" dur="750" fill="hold"/>
                                        <p:tgtEl>
                                          <p:spTgt spid="12"/>
                                        </p:tgtEl>
                                        <p:attrNameLst>
                                          <p:attrName>stroke.color</p:attrName>
                                        </p:attrNameLst>
                                      </p:cBhvr>
                                      <p:to>
                                        <a:srgbClr val="FFEED8"/>
                                      </p:to>
                                    </p:animClr>
                                    <p:set>
                                      <p:cBhvr>
                                        <p:cTn id="10" dur="750" fill="hold"/>
                                        <p:tgtEl>
                                          <p:spTgt spid="12"/>
                                        </p:tgtEl>
                                        <p:attrNameLst>
                                          <p:attrName>stroke.on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7" presetClass="emph" presetSubtype="2" repeatCount="indefinite" fill="hold" nodeType="clickEffect">
                                  <p:stCondLst>
                                    <p:cond delay="0"/>
                                  </p:stCondLst>
                                  <p:childTnLst>
                                    <p:animClr clrSpc="rgb" dir="cw">
                                      <p:cBhvr>
                                        <p:cTn id="14" dur="750" fill="hold"/>
                                        <p:tgtEl>
                                          <p:spTgt spid="10"/>
                                        </p:tgtEl>
                                        <p:attrNameLst>
                                          <p:attrName>stroke.color</p:attrName>
                                        </p:attrNameLst>
                                      </p:cBhvr>
                                      <p:to>
                                        <a:srgbClr val="FFEED8"/>
                                      </p:to>
                                    </p:animClr>
                                    <p:set>
                                      <p:cBhvr>
                                        <p:cTn id="15" dur="750" fill="hold"/>
                                        <p:tgtEl>
                                          <p:spTgt spid="10"/>
                                        </p:tgtEl>
                                        <p:attrNameLst>
                                          <p:attrName>stroke.on</p:attrName>
                                        </p:attrNameLst>
                                      </p:cBhvr>
                                      <p:to>
                                        <p:strVal val="true"/>
                                      </p:to>
                                    </p:set>
                                  </p:childTnLst>
                                </p:cTn>
                              </p:par>
                              <p:par>
                                <p:cTn id="16" presetID="7" presetClass="emph" presetSubtype="2" repeatCount="indefinite" fill="hold" nodeType="withEffect">
                                  <p:stCondLst>
                                    <p:cond delay="0"/>
                                  </p:stCondLst>
                                  <p:childTnLst>
                                    <p:animClr clrSpc="rgb" dir="cw">
                                      <p:cBhvr>
                                        <p:cTn id="17" dur="750" fill="hold"/>
                                        <p:tgtEl>
                                          <p:spTgt spid="16"/>
                                        </p:tgtEl>
                                        <p:attrNameLst>
                                          <p:attrName>stroke.color</p:attrName>
                                        </p:attrNameLst>
                                      </p:cBhvr>
                                      <p:to>
                                        <a:srgbClr val="FFEED8"/>
                                      </p:to>
                                    </p:animClr>
                                    <p:set>
                                      <p:cBhvr>
                                        <p:cTn id="18" dur="750" fill="hold"/>
                                        <p:tgtEl>
                                          <p:spTgt spid="16"/>
                                        </p:tgtEl>
                                        <p:attrNameLst>
                                          <p:attrName>stroke.on</p:attrName>
                                        </p:attrNameLst>
                                      </p:cBhvr>
                                      <p:to>
                                        <p:strVal val="true"/>
                                      </p:to>
                                    </p:set>
                                  </p:childTnLst>
                                </p:cTn>
                              </p:par>
                              <p:par>
                                <p:cTn id="19" presetID="26" presetClass="emph" presetSubtype="0" repeatCount="indefinite" fill="hold" nodeType="withEffect">
                                  <p:stCondLst>
                                    <p:cond delay="0"/>
                                  </p:stCondLst>
                                  <p:childTnLst>
                                    <p:animEffect transition="out" filter="fade">
                                      <p:cBhvr>
                                        <p:cTn id="20" dur="750" tmFilter="0, 0; .2, .5; .8, .5; 1, 0"/>
                                        <p:tgtEl>
                                          <p:spTgt spid="16"/>
                                        </p:tgtEl>
                                      </p:cBhvr>
                                    </p:animEffect>
                                    <p:animScale>
                                      <p:cBhvr>
                                        <p:cTn id="21" dur="375"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p:txBody>
          <a:bodyPr/>
          <a:lstStyle/>
          <a:p>
            <a:r>
              <a:rPr kumimoji="1" lang="en-US" altLang="zh-HK"/>
              <a:t>Summarization</a:t>
            </a:r>
            <a:endParaRPr kumimoji="1" lang="zh-HK" altLang="en-US"/>
          </a:p>
        </p:txBody>
      </p:sp>
      <p:sp>
        <p:nvSpPr>
          <p:cNvPr id="4" name="Text Placeholder 3">
            <a:extLst>
              <a:ext uri="{FF2B5EF4-FFF2-40B4-BE49-F238E27FC236}">
                <a16:creationId xmlns:a16="http://schemas.microsoft.com/office/drawing/2014/main" id="{B8236976-2068-41C9-A6DE-C28B30DC9EAC}"/>
              </a:ext>
            </a:extLst>
          </p:cNvPr>
          <p:cNvSpPr>
            <a:spLocks noGrp="1"/>
          </p:cNvSpPr>
          <p:nvPr>
            <p:ph type="body" idx="1"/>
          </p:nvPr>
        </p:nvSpPr>
        <p:spPr>
          <a:xfrm>
            <a:off x="1251332" y="1426464"/>
            <a:ext cx="8074097" cy="4467103"/>
          </a:xfrm>
        </p:spPr>
        <p:txBody>
          <a:bodyPr/>
          <a:lstStyle/>
          <a:p>
            <a:pPr indent="0">
              <a:buSzPct val="100000"/>
              <a:buNone/>
            </a:pPr>
            <a:r>
              <a:rPr lang="en-HK" sz="2500"/>
              <a:t>Step 3 (iii): Rating </a:t>
            </a:r>
            <a:r>
              <a:rPr lang="en-GB" sz="2500"/>
              <a:t>how </a:t>
            </a:r>
            <a:r>
              <a:rPr lang="en-GB" sz="2500">
                <a:highlight>
                  <a:srgbClr val="FF00FF"/>
                </a:highlight>
              </a:rPr>
              <a:t>front</a:t>
            </a:r>
            <a:r>
              <a:rPr lang="en-GB" sz="2500"/>
              <a:t> is the position of the sentence </a:t>
            </a:r>
            <a:br>
              <a:rPr lang="en-GB" sz="2500"/>
            </a:br>
            <a:r>
              <a:rPr lang="en-GB" sz="2500"/>
              <a:t>	        in the article ⇒ Sentence Position Score</a:t>
            </a:r>
          </a:p>
          <a:p>
            <a:pPr indent="0">
              <a:buSzPct val="100000"/>
              <a:buNone/>
            </a:pPr>
            <a:endParaRPr lang="en-GB" sz="2500"/>
          </a:p>
        </p:txBody>
      </p:sp>
      <p:sp>
        <p:nvSpPr>
          <p:cNvPr id="5" name="Rectangle 4">
            <a:extLst>
              <a:ext uri="{FF2B5EF4-FFF2-40B4-BE49-F238E27FC236}">
                <a16:creationId xmlns:a16="http://schemas.microsoft.com/office/drawing/2014/main" id="{8D2E6AC8-A034-4BC8-9252-6DB89A94866C}"/>
              </a:ext>
            </a:extLst>
          </p:cNvPr>
          <p:cNvSpPr/>
          <p:nvPr/>
        </p:nvSpPr>
        <p:spPr>
          <a:xfrm>
            <a:off x="2866571" y="2686287"/>
            <a:ext cx="1659193" cy="180795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6" name="TextBox 5">
            <a:extLst>
              <a:ext uri="{FF2B5EF4-FFF2-40B4-BE49-F238E27FC236}">
                <a16:creationId xmlns:a16="http://schemas.microsoft.com/office/drawing/2014/main" id="{3C908E3C-2AA0-4A12-BB5C-A6D4AED9C75D}"/>
              </a:ext>
            </a:extLst>
          </p:cNvPr>
          <p:cNvSpPr txBox="1"/>
          <p:nvPr/>
        </p:nvSpPr>
        <p:spPr>
          <a:xfrm>
            <a:off x="2962435" y="4581093"/>
            <a:ext cx="1467464" cy="338554"/>
          </a:xfrm>
          <a:prstGeom prst="rect">
            <a:avLst/>
          </a:prstGeom>
          <a:noFill/>
        </p:spPr>
        <p:txBody>
          <a:bodyPr wrap="square" rtlCol="0">
            <a:spAutoFit/>
          </a:bodyPr>
          <a:lstStyle/>
          <a:p>
            <a:pPr algn="ctr"/>
            <a:r>
              <a:rPr lang="en-HK" sz="1600">
                <a:solidFill>
                  <a:schemeClr val="bg1"/>
                </a:solidFill>
                <a:latin typeface="Noto Serif" panose="02020600060500020200" pitchFamily="18"/>
                <a:ea typeface="Noto Serif" panose="02020600060500020200" pitchFamily="18"/>
                <a:cs typeface="Noto Serif" panose="02020600060500020200" pitchFamily="18"/>
              </a:rPr>
              <a:t>Document 1</a:t>
            </a:r>
          </a:p>
        </p:txBody>
      </p:sp>
      <p:sp>
        <p:nvSpPr>
          <p:cNvPr id="7" name="Rectangle 6">
            <a:extLst>
              <a:ext uri="{FF2B5EF4-FFF2-40B4-BE49-F238E27FC236}">
                <a16:creationId xmlns:a16="http://schemas.microsoft.com/office/drawing/2014/main" id="{A54A29DC-E48F-4488-AC5E-32EE0B5584E7}"/>
              </a:ext>
            </a:extLst>
          </p:cNvPr>
          <p:cNvSpPr/>
          <p:nvPr/>
        </p:nvSpPr>
        <p:spPr>
          <a:xfrm>
            <a:off x="4979804" y="2686287"/>
            <a:ext cx="1659193" cy="18079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TextBox 7">
            <a:extLst>
              <a:ext uri="{FF2B5EF4-FFF2-40B4-BE49-F238E27FC236}">
                <a16:creationId xmlns:a16="http://schemas.microsoft.com/office/drawing/2014/main" id="{8A7D3C40-4919-466B-BA33-DD9422BDE2E3}"/>
              </a:ext>
            </a:extLst>
          </p:cNvPr>
          <p:cNvSpPr txBox="1"/>
          <p:nvPr/>
        </p:nvSpPr>
        <p:spPr>
          <a:xfrm>
            <a:off x="5075668" y="4585113"/>
            <a:ext cx="1467464" cy="338554"/>
          </a:xfrm>
          <a:prstGeom prst="rect">
            <a:avLst/>
          </a:prstGeom>
          <a:noFill/>
        </p:spPr>
        <p:txBody>
          <a:bodyPr wrap="square" rtlCol="0">
            <a:spAutoFit/>
          </a:bodyPr>
          <a:lstStyle/>
          <a:p>
            <a:pPr algn="ctr"/>
            <a:r>
              <a:rPr lang="en-HK" sz="1600">
                <a:solidFill>
                  <a:schemeClr val="bg1"/>
                </a:solidFill>
                <a:latin typeface="Noto Serif" panose="02020600060500020200" pitchFamily="18"/>
                <a:ea typeface="Noto Serif" panose="02020600060500020200" pitchFamily="18"/>
                <a:cs typeface="Noto Serif" panose="02020600060500020200" pitchFamily="18"/>
              </a:rPr>
              <a:t>Document 2</a:t>
            </a:r>
          </a:p>
        </p:txBody>
      </p:sp>
      <p:sp>
        <p:nvSpPr>
          <p:cNvPr id="9" name="TextBox 8">
            <a:extLst>
              <a:ext uri="{FF2B5EF4-FFF2-40B4-BE49-F238E27FC236}">
                <a16:creationId xmlns:a16="http://schemas.microsoft.com/office/drawing/2014/main" id="{904DCCA5-6B26-4EB9-A6E9-C310A522D8AA}"/>
              </a:ext>
            </a:extLst>
          </p:cNvPr>
          <p:cNvSpPr txBox="1"/>
          <p:nvPr/>
        </p:nvSpPr>
        <p:spPr>
          <a:xfrm>
            <a:off x="2962435" y="2730531"/>
            <a:ext cx="1467464" cy="338554"/>
          </a:xfrm>
          <a:prstGeom prst="rect">
            <a:avLst/>
          </a:prstGeom>
          <a:noFill/>
        </p:spPr>
        <p:txBody>
          <a:bodyPr wrap="square" rtlCol="0">
            <a:spAutoFit/>
          </a:bodyPr>
          <a:lstStyle/>
          <a:p>
            <a:r>
              <a:rPr lang="en-HK" sz="1600">
                <a:solidFill>
                  <a:schemeClr val="bg1"/>
                </a:solidFill>
                <a:highlight>
                  <a:srgbClr val="FF00FF"/>
                </a:highlight>
              </a:rPr>
              <a:t>Sentence 1</a:t>
            </a:r>
          </a:p>
        </p:txBody>
      </p:sp>
      <p:sp>
        <p:nvSpPr>
          <p:cNvPr id="10" name="TextBox 9">
            <a:extLst>
              <a:ext uri="{FF2B5EF4-FFF2-40B4-BE49-F238E27FC236}">
                <a16:creationId xmlns:a16="http://schemas.microsoft.com/office/drawing/2014/main" id="{2B9155F8-19BC-4264-A143-FC8F4444E082}"/>
              </a:ext>
            </a:extLst>
          </p:cNvPr>
          <p:cNvSpPr txBox="1"/>
          <p:nvPr/>
        </p:nvSpPr>
        <p:spPr>
          <a:xfrm>
            <a:off x="2962435" y="3064400"/>
            <a:ext cx="1467464" cy="338554"/>
          </a:xfrm>
          <a:prstGeom prst="rect">
            <a:avLst/>
          </a:prstGeom>
          <a:noFill/>
        </p:spPr>
        <p:txBody>
          <a:bodyPr wrap="square" rtlCol="0">
            <a:spAutoFit/>
          </a:bodyPr>
          <a:lstStyle/>
          <a:p>
            <a:r>
              <a:rPr lang="en-HK" sz="1600">
                <a:solidFill>
                  <a:schemeClr val="bg1"/>
                </a:solidFill>
                <a:highlight>
                  <a:srgbClr val="FF00FF"/>
                </a:highlight>
              </a:rPr>
              <a:t>Sentence 2</a:t>
            </a:r>
          </a:p>
        </p:txBody>
      </p:sp>
      <p:sp>
        <p:nvSpPr>
          <p:cNvPr id="11" name="TextBox 10">
            <a:extLst>
              <a:ext uri="{FF2B5EF4-FFF2-40B4-BE49-F238E27FC236}">
                <a16:creationId xmlns:a16="http://schemas.microsoft.com/office/drawing/2014/main" id="{4B5283A8-9D29-4A56-81D8-67D0BA403176}"/>
              </a:ext>
            </a:extLst>
          </p:cNvPr>
          <p:cNvSpPr txBox="1"/>
          <p:nvPr/>
        </p:nvSpPr>
        <p:spPr>
          <a:xfrm>
            <a:off x="2962435" y="3398269"/>
            <a:ext cx="1467464" cy="338554"/>
          </a:xfrm>
          <a:prstGeom prst="rect">
            <a:avLst/>
          </a:prstGeom>
          <a:noFill/>
        </p:spPr>
        <p:txBody>
          <a:bodyPr wrap="square" rtlCol="0">
            <a:spAutoFit/>
          </a:bodyPr>
          <a:lstStyle/>
          <a:p>
            <a:r>
              <a:rPr lang="en-HK" sz="1600">
                <a:solidFill>
                  <a:schemeClr val="bg1"/>
                </a:solidFill>
              </a:rPr>
              <a:t>Sentence 3</a:t>
            </a:r>
          </a:p>
        </p:txBody>
      </p:sp>
      <p:sp>
        <p:nvSpPr>
          <p:cNvPr id="12" name="TextBox 11">
            <a:extLst>
              <a:ext uri="{FF2B5EF4-FFF2-40B4-BE49-F238E27FC236}">
                <a16:creationId xmlns:a16="http://schemas.microsoft.com/office/drawing/2014/main" id="{F4ABBA3E-0B19-4FE9-914E-E66D82393E19}"/>
              </a:ext>
            </a:extLst>
          </p:cNvPr>
          <p:cNvSpPr txBox="1"/>
          <p:nvPr/>
        </p:nvSpPr>
        <p:spPr>
          <a:xfrm>
            <a:off x="2962435" y="3752118"/>
            <a:ext cx="1467464" cy="338554"/>
          </a:xfrm>
          <a:prstGeom prst="rect">
            <a:avLst/>
          </a:prstGeom>
          <a:noFill/>
        </p:spPr>
        <p:txBody>
          <a:bodyPr wrap="square" rtlCol="0">
            <a:spAutoFit/>
          </a:bodyPr>
          <a:lstStyle/>
          <a:p>
            <a:r>
              <a:rPr lang="en-HK" sz="1600">
                <a:solidFill>
                  <a:schemeClr val="bg1"/>
                </a:solidFill>
              </a:rPr>
              <a:t>Sentence 4</a:t>
            </a:r>
          </a:p>
        </p:txBody>
      </p:sp>
      <p:sp>
        <p:nvSpPr>
          <p:cNvPr id="13" name="TextBox 12">
            <a:extLst>
              <a:ext uri="{FF2B5EF4-FFF2-40B4-BE49-F238E27FC236}">
                <a16:creationId xmlns:a16="http://schemas.microsoft.com/office/drawing/2014/main" id="{698A9C75-8DDD-4191-9B61-313629040432}"/>
              </a:ext>
            </a:extLst>
          </p:cNvPr>
          <p:cNvSpPr txBox="1"/>
          <p:nvPr/>
        </p:nvSpPr>
        <p:spPr>
          <a:xfrm>
            <a:off x="2962435" y="4081967"/>
            <a:ext cx="1467464" cy="338554"/>
          </a:xfrm>
          <a:prstGeom prst="rect">
            <a:avLst/>
          </a:prstGeom>
          <a:noFill/>
        </p:spPr>
        <p:txBody>
          <a:bodyPr wrap="square" rtlCol="0">
            <a:spAutoFit/>
          </a:bodyPr>
          <a:lstStyle/>
          <a:p>
            <a:r>
              <a:rPr lang="en-HK" sz="1600">
                <a:solidFill>
                  <a:schemeClr val="bg1"/>
                </a:solidFill>
              </a:rPr>
              <a:t>Sentence 5</a:t>
            </a:r>
          </a:p>
        </p:txBody>
      </p:sp>
      <p:sp>
        <p:nvSpPr>
          <p:cNvPr id="14" name="TextBox 13">
            <a:extLst>
              <a:ext uri="{FF2B5EF4-FFF2-40B4-BE49-F238E27FC236}">
                <a16:creationId xmlns:a16="http://schemas.microsoft.com/office/drawing/2014/main" id="{1182540B-B920-4464-93CA-085995ADB862}"/>
              </a:ext>
            </a:extLst>
          </p:cNvPr>
          <p:cNvSpPr txBox="1"/>
          <p:nvPr/>
        </p:nvSpPr>
        <p:spPr>
          <a:xfrm>
            <a:off x="5075668" y="2730531"/>
            <a:ext cx="1467464" cy="338554"/>
          </a:xfrm>
          <a:prstGeom prst="rect">
            <a:avLst/>
          </a:prstGeom>
          <a:noFill/>
        </p:spPr>
        <p:txBody>
          <a:bodyPr wrap="square" rtlCol="0">
            <a:spAutoFit/>
          </a:bodyPr>
          <a:lstStyle/>
          <a:p>
            <a:r>
              <a:rPr lang="en-HK" sz="1600">
                <a:solidFill>
                  <a:schemeClr val="bg1"/>
                </a:solidFill>
                <a:highlight>
                  <a:srgbClr val="FF00FF"/>
                </a:highlight>
              </a:rPr>
              <a:t>Sentence 1</a:t>
            </a:r>
          </a:p>
        </p:txBody>
      </p:sp>
      <p:sp>
        <p:nvSpPr>
          <p:cNvPr id="15" name="TextBox 14">
            <a:extLst>
              <a:ext uri="{FF2B5EF4-FFF2-40B4-BE49-F238E27FC236}">
                <a16:creationId xmlns:a16="http://schemas.microsoft.com/office/drawing/2014/main" id="{881A703F-C212-4DE2-AD8F-A8258BE35822}"/>
              </a:ext>
            </a:extLst>
          </p:cNvPr>
          <p:cNvSpPr txBox="1"/>
          <p:nvPr/>
        </p:nvSpPr>
        <p:spPr>
          <a:xfrm>
            <a:off x="5075668" y="3064400"/>
            <a:ext cx="1467464" cy="338554"/>
          </a:xfrm>
          <a:prstGeom prst="rect">
            <a:avLst/>
          </a:prstGeom>
          <a:noFill/>
        </p:spPr>
        <p:txBody>
          <a:bodyPr wrap="square" rtlCol="0">
            <a:spAutoFit/>
          </a:bodyPr>
          <a:lstStyle/>
          <a:p>
            <a:r>
              <a:rPr lang="en-HK" sz="1600">
                <a:solidFill>
                  <a:schemeClr val="bg1"/>
                </a:solidFill>
                <a:highlight>
                  <a:srgbClr val="FF00FF"/>
                </a:highlight>
              </a:rPr>
              <a:t>Sentence 2</a:t>
            </a:r>
          </a:p>
        </p:txBody>
      </p:sp>
      <p:sp>
        <p:nvSpPr>
          <p:cNvPr id="16" name="TextBox 15">
            <a:extLst>
              <a:ext uri="{FF2B5EF4-FFF2-40B4-BE49-F238E27FC236}">
                <a16:creationId xmlns:a16="http://schemas.microsoft.com/office/drawing/2014/main" id="{6B76274A-6BF7-4027-9A20-C8219CF92958}"/>
              </a:ext>
            </a:extLst>
          </p:cNvPr>
          <p:cNvSpPr txBox="1"/>
          <p:nvPr/>
        </p:nvSpPr>
        <p:spPr>
          <a:xfrm>
            <a:off x="5075668" y="3398269"/>
            <a:ext cx="1467464" cy="338554"/>
          </a:xfrm>
          <a:prstGeom prst="rect">
            <a:avLst/>
          </a:prstGeom>
          <a:noFill/>
        </p:spPr>
        <p:txBody>
          <a:bodyPr wrap="square" rtlCol="0">
            <a:spAutoFit/>
          </a:bodyPr>
          <a:lstStyle/>
          <a:p>
            <a:r>
              <a:rPr lang="en-HK" sz="1600">
                <a:solidFill>
                  <a:schemeClr val="bg1"/>
                </a:solidFill>
              </a:rPr>
              <a:t>Sentence 3</a:t>
            </a:r>
          </a:p>
        </p:txBody>
      </p:sp>
      <p:sp>
        <p:nvSpPr>
          <p:cNvPr id="17" name="TextBox 16">
            <a:extLst>
              <a:ext uri="{FF2B5EF4-FFF2-40B4-BE49-F238E27FC236}">
                <a16:creationId xmlns:a16="http://schemas.microsoft.com/office/drawing/2014/main" id="{8FE56F10-89A8-4F69-8A00-6835AC8A7DC5}"/>
              </a:ext>
            </a:extLst>
          </p:cNvPr>
          <p:cNvSpPr txBox="1"/>
          <p:nvPr/>
        </p:nvSpPr>
        <p:spPr>
          <a:xfrm>
            <a:off x="5075668" y="3752118"/>
            <a:ext cx="1467464" cy="338554"/>
          </a:xfrm>
          <a:prstGeom prst="rect">
            <a:avLst/>
          </a:prstGeom>
          <a:noFill/>
        </p:spPr>
        <p:txBody>
          <a:bodyPr wrap="square" rtlCol="0">
            <a:spAutoFit/>
          </a:bodyPr>
          <a:lstStyle/>
          <a:p>
            <a:r>
              <a:rPr lang="en-HK" sz="1600">
                <a:solidFill>
                  <a:schemeClr val="bg1"/>
                </a:solidFill>
              </a:rPr>
              <a:t>Sentence 4</a:t>
            </a:r>
          </a:p>
        </p:txBody>
      </p:sp>
      <p:sp>
        <p:nvSpPr>
          <p:cNvPr id="18" name="TextBox 17">
            <a:extLst>
              <a:ext uri="{FF2B5EF4-FFF2-40B4-BE49-F238E27FC236}">
                <a16:creationId xmlns:a16="http://schemas.microsoft.com/office/drawing/2014/main" id="{9A0F4980-F0B2-4789-ADB7-30ED454D6BA3}"/>
              </a:ext>
            </a:extLst>
          </p:cNvPr>
          <p:cNvSpPr txBox="1"/>
          <p:nvPr/>
        </p:nvSpPr>
        <p:spPr>
          <a:xfrm>
            <a:off x="5075668" y="4081967"/>
            <a:ext cx="1467464" cy="338554"/>
          </a:xfrm>
          <a:prstGeom prst="rect">
            <a:avLst/>
          </a:prstGeom>
          <a:noFill/>
        </p:spPr>
        <p:txBody>
          <a:bodyPr wrap="square" rtlCol="0">
            <a:spAutoFit/>
          </a:bodyPr>
          <a:lstStyle/>
          <a:p>
            <a:r>
              <a:rPr lang="en-HK" sz="1600">
                <a:solidFill>
                  <a:schemeClr val="bg1"/>
                </a:solidFill>
              </a:rPr>
              <a:t>Sentence 5</a:t>
            </a:r>
          </a:p>
        </p:txBody>
      </p:sp>
    </p:spTree>
    <p:extLst>
      <p:ext uri="{BB962C8B-B14F-4D97-AF65-F5344CB8AC3E}">
        <p14:creationId xmlns:p14="http://schemas.microsoft.com/office/powerpoint/2010/main" val="4111633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p:txBody>
          <a:bodyPr/>
          <a:lstStyle/>
          <a:p>
            <a:r>
              <a:rPr kumimoji="1" lang="en-US" altLang="zh-HK"/>
              <a:t>Summarization</a:t>
            </a:r>
            <a:endParaRPr kumimoji="1" lang="zh-HK" altLang="en-US"/>
          </a:p>
        </p:txBody>
      </p:sp>
      <p:sp>
        <p:nvSpPr>
          <p:cNvPr id="4" name="Text Placeholder 3">
            <a:extLst>
              <a:ext uri="{FF2B5EF4-FFF2-40B4-BE49-F238E27FC236}">
                <a16:creationId xmlns:a16="http://schemas.microsoft.com/office/drawing/2014/main" id="{B8236976-2068-41C9-A6DE-C28B30DC9EAC}"/>
              </a:ext>
            </a:extLst>
          </p:cNvPr>
          <p:cNvSpPr>
            <a:spLocks noGrp="1"/>
          </p:cNvSpPr>
          <p:nvPr>
            <p:ph type="body" idx="1"/>
          </p:nvPr>
        </p:nvSpPr>
        <p:spPr/>
        <p:txBody>
          <a:bodyPr/>
          <a:lstStyle/>
          <a:p>
            <a:pPr indent="0">
              <a:buSzPct val="100000"/>
              <a:buNone/>
            </a:pPr>
            <a:r>
              <a:rPr lang="en-HK" sz="2500"/>
              <a:t>A linear combination of the three scores will be the final score for each sentence</a:t>
            </a:r>
          </a:p>
          <a:p>
            <a:pPr indent="0">
              <a:buSzPct val="100000"/>
              <a:buNone/>
            </a:pPr>
            <a:endParaRPr lang="en-HK" sz="2500" i="1">
              <a:latin typeface="Spectral" panose="02020502060000000000" pitchFamily="18" charset="0"/>
              <a:cs typeface="Arabic Typesetting" panose="020B0604020202020204" pitchFamily="66" charset="-78"/>
            </a:endParaRPr>
          </a:p>
          <a:p>
            <a:pPr indent="0">
              <a:buSzPct val="100000"/>
              <a:buNone/>
            </a:pPr>
            <a:r>
              <a:rPr lang="en-HK" sz="2500" i="1">
                <a:latin typeface="Spectral" panose="02020502060000000000" pitchFamily="18" charset="0"/>
                <a:cs typeface="Arabic Typesetting" panose="020B0604020202020204" pitchFamily="66" charset="-78"/>
              </a:rPr>
              <a:t>Final Score = 	0.6 * Content Relevance Score</a:t>
            </a:r>
          </a:p>
          <a:p>
            <a:pPr indent="0">
              <a:buSzPct val="100000"/>
              <a:buNone/>
            </a:pPr>
            <a:r>
              <a:rPr lang="en-HK" sz="2500" i="1">
                <a:latin typeface="Spectral" panose="02020502060000000000" pitchFamily="18" charset="0"/>
                <a:cs typeface="Arabic Typesetting" panose="020B0604020202020204" pitchFamily="66" charset="-78"/>
              </a:rPr>
              <a:t>		+ 0.2 * Sentence Novelty Score</a:t>
            </a:r>
          </a:p>
          <a:p>
            <a:pPr indent="0">
              <a:buSzPct val="100000"/>
              <a:buNone/>
            </a:pPr>
            <a:r>
              <a:rPr lang="en-HK" sz="2500" i="1">
                <a:latin typeface="Spectral" panose="02020502060000000000" pitchFamily="18" charset="0"/>
                <a:cs typeface="Arabic Typesetting" panose="020B0604020202020204" pitchFamily="66" charset="-78"/>
              </a:rPr>
              <a:t>		+ 0.2 * Sentence Position Score</a:t>
            </a:r>
          </a:p>
          <a:p>
            <a:pPr indent="0">
              <a:buSzPct val="100000"/>
              <a:buNone/>
            </a:pPr>
            <a:endParaRPr lang="en-HK" sz="2500" i="1">
              <a:latin typeface="Spectral" panose="02020502060000000000" pitchFamily="18" charset="0"/>
              <a:cs typeface="Arabic Typesetting" panose="020B0604020202020204" pitchFamily="66" charset="-78"/>
            </a:endParaRPr>
          </a:p>
        </p:txBody>
      </p:sp>
    </p:spTree>
    <p:extLst>
      <p:ext uri="{BB962C8B-B14F-4D97-AF65-F5344CB8AC3E}">
        <p14:creationId xmlns:p14="http://schemas.microsoft.com/office/powerpoint/2010/main" val="3547212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a:xfrm>
            <a:off x="1251332" y="593367"/>
            <a:ext cx="7719485" cy="668505"/>
          </a:xfrm>
        </p:spPr>
        <p:txBody>
          <a:bodyPr/>
          <a:lstStyle/>
          <a:p>
            <a:r>
              <a:rPr kumimoji="1" lang="en-HK" altLang="zh-HK"/>
              <a:t>Finding Unique Sentences From Each Article</a:t>
            </a:r>
            <a:endParaRPr kumimoji="1" lang="zh-HK" altLang="en-US"/>
          </a:p>
        </p:txBody>
      </p:sp>
      <p:sp>
        <p:nvSpPr>
          <p:cNvPr id="4" name="Text Placeholder 3">
            <a:extLst>
              <a:ext uri="{FF2B5EF4-FFF2-40B4-BE49-F238E27FC236}">
                <a16:creationId xmlns:a16="http://schemas.microsoft.com/office/drawing/2014/main" id="{B8236976-2068-41C9-A6DE-C28B30DC9EAC}"/>
              </a:ext>
            </a:extLst>
          </p:cNvPr>
          <p:cNvSpPr>
            <a:spLocks noGrp="1"/>
          </p:cNvSpPr>
          <p:nvPr>
            <p:ph type="body" idx="1"/>
          </p:nvPr>
        </p:nvSpPr>
        <p:spPr/>
        <p:txBody>
          <a:bodyPr/>
          <a:lstStyle/>
          <a:p>
            <a:pPr indent="0">
              <a:buNone/>
            </a:pPr>
            <a:r>
              <a:rPr lang="en-HK" sz="2500"/>
              <a:t>Extract </a:t>
            </a:r>
            <a:r>
              <a:rPr lang="en-HK" sz="2500">
                <a:solidFill>
                  <a:schemeClr val="accent4"/>
                </a:solidFill>
              </a:rPr>
              <a:t>2</a:t>
            </a:r>
            <a:r>
              <a:rPr lang="en-HK" sz="2500"/>
              <a:t> most unique sentences from each article</a:t>
            </a:r>
          </a:p>
        </p:txBody>
      </p:sp>
    </p:spTree>
    <p:extLst>
      <p:ext uri="{BB962C8B-B14F-4D97-AF65-F5344CB8AC3E}">
        <p14:creationId xmlns:p14="http://schemas.microsoft.com/office/powerpoint/2010/main" val="1117658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a:xfrm>
            <a:off x="1251332" y="593367"/>
            <a:ext cx="7719485" cy="668505"/>
          </a:xfrm>
        </p:spPr>
        <p:txBody>
          <a:bodyPr/>
          <a:lstStyle/>
          <a:p>
            <a:r>
              <a:rPr kumimoji="1" lang="en-HK" altLang="zh-HK"/>
              <a:t>Finding Unique Sentences From Each Article</a:t>
            </a:r>
            <a:endParaRPr kumimoji="1" lang="zh-HK" altLang="en-US"/>
          </a:p>
        </p:txBody>
      </p:sp>
      <p:sp>
        <p:nvSpPr>
          <p:cNvPr id="4" name="Text Placeholder 3">
            <a:extLst>
              <a:ext uri="{FF2B5EF4-FFF2-40B4-BE49-F238E27FC236}">
                <a16:creationId xmlns:a16="http://schemas.microsoft.com/office/drawing/2014/main" id="{B8236976-2068-41C9-A6DE-C28B30DC9EAC}"/>
              </a:ext>
            </a:extLst>
          </p:cNvPr>
          <p:cNvSpPr>
            <a:spLocks noGrp="1"/>
          </p:cNvSpPr>
          <p:nvPr>
            <p:ph type="body" idx="1"/>
          </p:nvPr>
        </p:nvSpPr>
        <p:spPr>
          <a:xfrm>
            <a:off x="1251332" y="1426464"/>
            <a:ext cx="7431559" cy="4467103"/>
          </a:xfrm>
        </p:spPr>
        <p:txBody>
          <a:bodyPr/>
          <a:lstStyle/>
          <a:p>
            <a:pPr indent="0">
              <a:buNone/>
            </a:pPr>
            <a:r>
              <a:rPr lang="en-HK" sz="2500"/>
              <a:t>Calculate the </a:t>
            </a:r>
            <a:r>
              <a:rPr lang="en-HK" sz="2500">
                <a:solidFill>
                  <a:srgbClr val="00FF99"/>
                </a:solidFill>
              </a:rPr>
              <a:t>cosine similarity</a:t>
            </a:r>
            <a:r>
              <a:rPr lang="en-HK" sz="2500"/>
              <a:t> of the sentences in each article with all other sentences in other articles</a:t>
            </a:r>
          </a:p>
        </p:txBody>
      </p:sp>
      <p:grpSp>
        <p:nvGrpSpPr>
          <p:cNvPr id="21" name="Group 20">
            <a:extLst>
              <a:ext uri="{FF2B5EF4-FFF2-40B4-BE49-F238E27FC236}">
                <a16:creationId xmlns:a16="http://schemas.microsoft.com/office/drawing/2014/main" id="{C9679F1B-F46A-4F20-BB77-B63A532115E7}"/>
              </a:ext>
            </a:extLst>
          </p:cNvPr>
          <p:cNvGrpSpPr/>
          <p:nvPr/>
        </p:nvGrpSpPr>
        <p:grpSpPr>
          <a:xfrm>
            <a:off x="2814409" y="3462310"/>
            <a:ext cx="5420209" cy="2242065"/>
            <a:chOff x="2814409" y="3462310"/>
            <a:chExt cx="5420209" cy="2242065"/>
          </a:xfrm>
        </p:grpSpPr>
        <p:sp>
          <p:nvSpPr>
            <p:cNvPr id="51" name="Rectangle 50">
              <a:extLst>
                <a:ext uri="{FF2B5EF4-FFF2-40B4-BE49-F238E27FC236}">
                  <a16:creationId xmlns:a16="http://schemas.microsoft.com/office/drawing/2014/main" id="{4D1133C6-8E3B-4348-BBD2-6F44147E4E16}"/>
                </a:ext>
              </a:extLst>
            </p:cNvPr>
            <p:cNvSpPr/>
            <p:nvPr/>
          </p:nvSpPr>
          <p:spPr>
            <a:xfrm>
              <a:off x="2814409" y="3462310"/>
              <a:ext cx="1659193" cy="180795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2" name="TextBox 51">
              <a:extLst>
                <a:ext uri="{FF2B5EF4-FFF2-40B4-BE49-F238E27FC236}">
                  <a16:creationId xmlns:a16="http://schemas.microsoft.com/office/drawing/2014/main" id="{7519E803-50B8-4661-ACBC-2E60438DAF56}"/>
                </a:ext>
              </a:extLst>
            </p:cNvPr>
            <p:cNvSpPr txBox="1"/>
            <p:nvPr/>
          </p:nvSpPr>
          <p:spPr>
            <a:xfrm>
              <a:off x="2910273" y="5357116"/>
              <a:ext cx="1467464" cy="338554"/>
            </a:xfrm>
            <a:prstGeom prst="rect">
              <a:avLst/>
            </a:prstGeom>
            <a:noFill/>
          </p:spPr>
          <p:txBody>
            <a:bodyPr wrap="square" rtlCol="0">
              <a:spAutoFit/>
            </a:bodyPr>
            <a:lstStyle/>
            <a:p>
              <a:pPr algn="ctr"/>
              <a:r>
                <a:rPr lang="en-HK" sz="1600">
                  <a:solidFill>
                    <a:schemeClr val="bg1"/>
                  </a:solidFill>
                  <a:latin typeface="Noto Serif" panose="02020600060500020200" pitchFamily="18"/>
                  <a:ea typeface="Noto Serif" panose="02020600060500020200" pitchFamily="18"/>
                  <a:cs typeface="Noto Serif" panose="02020600060500020200" pitchFamily="18"/>
                </a:rPr>
                <a:t>Document 1</a:t>
              </a:r>
            </a:p>
          </p:txBody>
        </p:sp>
        <p:sp>
          <p:nvSpPr>
            <p:cNvPr id="53" name="Rectangle 52">
              <a:extLst>
                <a:ext uri="{FF2B5EF4-FFF2-40B4-BE49-F238E27FC236}">
                  <a16:creationId xmlns:a16="http://schemas.microsoft.com/office/drawing/2014/main" id="{DFD19A93-9897-4AB9-81FF-323505D79710}"/>
                </a:ext>
              </a:extLst>
            </p:cNvPr>
            <p:cNvSpPr/>
            <p:nvPr/>
          </p:nvSpPr>
          <p:spPr>
            <a:xfrm>
              <a:off x="6575425" y="3466995"/>
              <a:ext cx="1659193" cy="18079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4" name="TextBox 53">
              <a:extLst>
                <a:ext uri="{FF2B5EF4-FFF2-40B4-BE49-F238E27FC236}">
                  <a16:creationId xmlns:a16="http://schemas.microsoft.com/office/drawing/2014/main" id="{F203D2F7-1340-4137-80EC-65108F07B83C}"/>
                </a:ext>
              </a:extLst>
            </p:cNvPr>
            <p:cNvSpPr txBox="1"/>
            <p:nvPr/>
          </p:nvSpPr>
          <p:spPr>
            <a:xfrm>
              <a:off x="6671289" y="5365821"/>
              <a:ext cx="1467464" cy="338554"/>
            </a:xfrm>
            <a:prstGeom prst="rect">
              <a:avLst/>
            </a:prstGeom>
            <a:noFill/>
          </p:spPr>
          <p:txBody>
            <a:bodyPr wrap="square" rtlCol="0">
              <a:spAutoFit/>
            </a:bodyPr>
            <a:lstStyle/>
            <a:p>
              <a:pPr algn="ctr"/>
              <a:r>
                <a:rPr lang="en-HK" sz="1600">
                  <a:solidFill>
                    <a:schemeClr val="bg1"/>
                  </a:solidFill>
                  <a:latin typeface="Noto Serif" panose="02020600060500020200" pitchFamily="18"/>
                  <a:ea typeface="Noto Serif" panose="02020600060500020200" pitchFamily="18"/>
                  <a:cs typeface="Noto Serif" panose="02020600060500020200" pitchFamily="18"/>
                </a:rPr>
                <a:t>Document 2</a:t>
              </a:r>
            </a:p>
          </p:txBody>
        </p:sp>
        <p:sp>
          <p:nvSpPr>
            <p:cNvPr id="56" name="TextBox 55">
              <a:extLst>
                <a:ext uri="{FF2B5EF4-FFF2-40B4-BE49-F238E27FC236}">
                  <a16:creationId xmlns:a16="http://schemas.microsoft.com/office/drawing/2014/main" id="{D9532C71-1AD1-4EB3-8E7D-4C4F16EC50E7}"/>
                </a:ext>
              </a:extLst>
            </p:cNvPr>
            <p:cNvSpPr txBox="1"/>
            <p:nvPr/>
          </p:nvSpPr>
          <p:spPr>
            <a:xfrm>
              <a:off x="2910273" y="3506554"/>
              <a:ext cx="1467464" cy="338554"/>
            </a:xfrm>
            <a:prstGeom prst="rect">
              <a:avLst/>
            </a:prstGeom>
            <a:noFill/>
          </p:spPr>
          <p:txBody>
            <a:bodyPr wrap="square" rtlCol="0">
              <a:spAutoFit/>
            </a:bodyPr>
            <a:lstStyle/>
            <a:p>
              <a:r>
                <a:rPr lang="en-HK" sz="1600">
                  <a:solidFill>
                    <a:schemeClr val="bg1"/>
                  </a:solidFill>
                </a:rPr>
                <a:t>Sentence 1</a:t>
              </a:r>
            </a:p>
          </p:txBody>
        </p:sp>
        <p:sp>
          <p:nvSpPr>
            <p:cNvPr id="57" name="TextBox 56">
              <a:extLst>
                <a:ext uri="{FF2B5EF4-FFF2-40B4-BE49-F238E27FC236}">
                  <a16:creationId xmlns:a16="http://schemas.microsoft.com/office/drawing/2014/main" id="{5EE8FA74-D0F0-43A5-868E-66F6B9582DE3}"/>
                </a:ext>
              </a:extLst>
            </p:cNvPr>
            <p:cNvSpPr txBox="1"/>
            <p:nvPr/>
          </p:nvSpPr>
          <p:spPr>
            <a:xfrm>
              <a:off x="2910273" y="3840423"/>
              <a:ext cx="1467464" cy="338554"/>
            </a:xfrm>
            <a:prstGeom prst="rect">
              <a:avLst/>
            </a:prstGeom>
            <a:noFill/>
          </p:spPr>
          <p:txBody>
            <a:bodyPr wrap="square" rtlCol="0">
              <a:spAutoFit/>
            </a:bodyPr>
            <a:lstStyle/>
            <a:p>
              <a:r>
                <a:rPr lang="en-HK" sz="1600">
                  <a:solidFill>
                    <a:schemeClr val="bg1"/>
                  </a:solidFill>
                </a:rPr>
                <a:t>Sentence 2</a:t>
              </a:r>
            </a:p>
          </p:txBody>
        </p:sp>
        <p:sp>
          <p:nvSpPr>
            <p:cNvPr id="58" name="TextBox 57">
              <a:extLst>
                <a:ext uri="{FF2B5EF4-FFF2-40B4-BE49-F238E27FC236}">
                  <a16:creationId xmlns:a16="http://schemas.microsoft.com/office/drawing/2014/main" id="{2CD73FC8-E6B9-4364-9562-A0F9F7FC590D}"/>
                </a:ext>
              </a:extLst>
            </p:cNvPr>
            <p:cNvSpPr txBox="1"/>
            <p:nvPr/>
          </p:nvSpPr>
          <p:spPr>
            <a:xfrm>
              <a:off x="2910273" y="4174292"/>
              <a:ext cx="1467464" cy="338554"/>
            </a:xfrm>
            <a:prstGeom prst="rect">
              <a:avLst/>
            </a:prstGeom>
            <a:noFill/>
          </p:spPr>
          <p:txBody>
            <a:bodyPr wrap="square" rtlCol="0">
              <a:spAutoFit/>
            </a:bodyPr>
            <a:lstStyle/>
            <a:p>
              <a:r>
                <a:rPr lang="en-HK" sz="1600">
                  <a:solidFill>
                    <a:schemeClr val="bg1"/>
                  </a:solidFill>
                </a:rPr>
                <a:t>Sentence 3</a:t>
              </a:r>
            </a:p>
          </p:txBody>
        </p:sp>
        <p:sp>
          <p:nvSpPr>
            <p:cNvPr id="60" name="TextBox 59">
              <a:extLst>
                <a:ext uri="{FF2B5EF4-FFF2-40B4-BE49-F238E27FC236}">
                  <a16:creationId xmlns:a16="http://schemas.microsoft.com/office/drawing/2014/main" id="{C681BA38-7684-42A6-B975-F78F6DE36895}"/>
                </a:ext>
              </a:extLst>
            </p:cNvPr>
            <p:cNvSpPr txBox="1"/>
            <p:nvPr/>
          </p:nvSpPr>
          <p:spPr>
            <a:xfrm>
              <a:off x="2910273" y="4528141"/>
              <a:ext cx="1467464" cy="338554"/>
            </a:xfrm>
            <a:prstGeom prst="rect">
              <a:avLst/>
            </a:prstGeom>
            <a:noFill/>
          </p:spPr>
          <p:txBody>
            <a:bodyPr wrap="square" rtlCol="0">
              <a:spAutoFit/>
            </a:bodyPr>
            <a:lstStyle/>
            <a:p>
              <a:r>
                <a:rPr lang="en-HK" sz="1600">
                  <a:solidFill>
                    <a:schemeClr val="bg1"/>
                  </a:solidFill>
                </a:rPr>
                <a:t>Sentence 4</a:t>
              </a:r>
            </a:p>
          </p:txBody>
        </p:sp>
        <p:sp>
          <p:nvSpPr>
            <p:cNvPr id="63" name="TextBox 62">
              <a:extLst>
                <a:ext uri="{FF2B5EF4-FFF2-40B4-BE49-F238E27FC236}">
                  <a16:creationId xmlns:a16="http://schemas.microsoft.com/office/drawing/2014/main" id="{D3D1BFBC-5983-4C70-91B8-D86C7BAE2116}"/>
                </a:ext>
              </a:extLst>
            </p:cNvPr>
            <p:cNvSpPr txBox="1"/>
            <p:nvPr/>
          </p:nvSpPr>
          <p:spPr>
            <a:xfrm>
              <a:off x="2910273" y="4857990"/>
              <a:ext cx="1467464" cy="338554"/>
            </a:xfrm>
            <a:prstGeom prst="rect">
              <a:avLst/>
            </a:prstGeom>
            <a:noFill/>
          </p:spPr>
          <p:txBody>
            <a:bodyPr wrap="square" rtlCol="0">
              <a:spAutoFit/>
            </a:bodyPr>
            <a:lstStyle/>
            <a:p>
              <a:r>
                <a:rPr lang="en-HK" sz="1600">
                  <a:solidFill>
                    <a:schemeClr val="bg1"/>
                  </a:solidFill>
                </a:rPr>
                <a:t>Sentence 5</a:t>
              </a:r>
            </a:p>
          </p:txBody>
        </p:sp>
        <p:sp>
          <p:nvSpPr>
            <p:cNvPr id="64" name="TextBox 63">
              <a:extLst>
                <a:ext uri="{FF2B5EF4-FFF2-40B4-BE49-F238E27FC236}">
                  <a16:creationId xmlns:a16="http://schemas.microsoft.com/office/drawing/2014/main" id="{180F2C17-DE29-433A-90A2-1FAC70A0514C}"/>
                </a:ext>
              </a:extLst>
            </p:cNvPr>
            <p:cNvSpPr txBox="1"/>
            <p:nvPr/>
          </p:nvSpPr>
          <p:spPr>
            <a:xfrm>
              <a:off x="6671289" y="3511239"/>
              <a:ext cx="1467464" cy="338554"/>
            </a:xfrm>
            <a:prstGeom prst="rect">
              <a:avLst/>
            </a:prstGeom>
            <a:noFill/>
          </p:spPr>
          <p:txBody>
            <a:bodyPr wrap="square" rtlCol="0">
              <a:spAutoFit/>
            </a:bodyPr>
            <a:lstStyle/>
            <a:p>
              <a:r>
                <a:rPr lang="en-HK" sz="1600">
                  <a:solidFill>
                    <a:schemeClr val="bg1"/>
                  </a:solidFill>
                </a:rPr>
                <a:t>Sentence 1</a:t>
              </a:r>
            </a:p>
          </p:txBody>
        </p:sp>
        <p:sp>
          <p:nvSpPr>
            <p:cNvPr id="65" name="TextBox 64">
              <a:extLst>
                <a:ext uri="{FF2B5EF4-FFF2-40B4-BE49-F238E27FC236}">
                  <a16:creationId xmlns:a16="http://schemas.microsoft.com/office/drawing/2014/main" id="{E484FB63-619F-452A-8D36-007ABB0CBEB4}"/>
                </a:ext>
              </a:extLst>
            </p:cNvPr>
            <p:cNvSpPr txBox="1"/>
            <p:nvPr/>
          </p:nvSpPr>
          <p:spPr>
            <a:xfrm>
              <a:off x="6671289" y="3845108"/>
              <a:ext cx="1467464" cy="338554"/>
            </a:xfrm>
            <a:prstGeom prst="rect">
              <a:avLst/>
            </a:prstGeom>
            <a:noFill/>
          </p:spPr>
          <p:txBody>
            <a:bodyPr wrap="square" rtlCol="0">
              <a:spAutoFit/>
            </a:bodyPr>
            <a:lstStyle/>
            <a:p>
              <a:r>
                <a:rPr lang="en-HK" sz="1600">
                  <a:solidFill>
                    <a:schemeClr val="bg1"/>
                  </a:solidFill>
                </a:rPr>
                <a:t>Sentence 2</a:t>
              </a:r>
            </a:p>
          </p:txBody>
        </p:sp>
        <p:sp>
          <p:nvSpPr>
            <p:cNvPr id="66" name="TextBox 65">
              <a:extLst>
                <a:ext uri="{FF2B5EF4-FFF2-40B4-BE49-F238E27FC236}">
                  <a16:creationId xmlns:a16="http://schemas.microsoft.com/office/drawing/2014/main" id="{6AE4E22E-916B-4A3E-962D-7D5409DD9F56}"/>
                </a:ext>
              </a:extLst>
            </p:cNvPr>
            <p:cNvSpPr txBox="1"/>
            <p:nvPr/>
          </p:nvSpPr>
          <p:spPr>
            <a:xfrm>
              <a:off x="6671289" y="4178977"/>
              <a:ext cx="1467464" cy="338554"/>
            </a:xfrm>
            <a:prstGeom prst="rect">
              <a:avLst/>
            </a:prstGeom>
            <a:noFill/>
          </p:spPr>
          <p:txBody>
            <a:bodyPr wrap="square" rtlCol="0">
              <a:spAutoFit/>
            </a:bodyPr>
            <a:lstStyle/>
            <a:p>
              <a:r>
                <a:rPr lang="en-HK" sz="1600">
                  <a:solidFill>
                    <a:schemeClr val="bg1"/>
                  </a:solidFill>
                </a:rPr>
                <a:t>Sentence 3</a:t>
              </a:r>
            </a:p>
          </p:txBody>
        </p:sp>
        <p:sp>
          <p:nvSpPr>
            <p:cNvPr id="67" name="TextBox 66">
              <a:extLst>
                <a:ext uri="{FF2B5EF4-FFF2-40B4-BE49-F238E27FC236}">
                  <a16:creationId xmlns:a16="http://schemas.microsoft.com/office/drawing/2014/main" id="{69B1F7EB-3989-4F05-81FD-760F7056EE3E}"/>
                </a:ext>
              </a:extLst>
            </p:cNvPr>
            <p:cNvSpPr txBox="1"/>
            <p:nvPr/>
          </p:nvSpPr>
          <p:spPr>
            <a:xfrm>
              <a:off x="6671289" y="4532826"/>
              <a:ext cx="1467464" cy="338554"/>
            </a:xfrm>
            <a:prstGeom prst="rect">
              <a:avLst/>
            </a:prstGeom>
            <a:noFill/>
          </p:spPr>
          <p:txBody>
            <a:bodyPr wrap="square" rtlCol="0">
              <a:spAutoFit/>
            </a:bodyPr>
            <a:lstStyle/>
            <a:p>
              <a:r>
                <a:rPr lang="en-HK" sz="1600">
                  <a:solidFill>
                    <a:schemeClr val="bg1"/>
                  </a:solidFill>
                </a:rPr>
                <a:t>Sentence 4</a:t>
              </a:r>
            </a:p>
          </p:txBody>
        </p:sp>
        <p:sp>
          <p:nvSpPr>
            <p:cNvPr id="68" name="TextBox 67">
              <a:extLst>
                <a:ext uri="{FF2B5EF4-FFF2-40B4-BE49-F238E27FC236}">
                  <a16:creationId xmlns:a16="http://schemas.microsoft.com/office/drawing/2014/main" id="{C39FE2EB-2A88-4B5B-81E6-11A38D464F29}"/>
                </a:ext>
              </a:extLst>
            </p:cNvPr>
            <p:cNvSpPr txBox="1"/>
            <p:nvPr/>
          </p:nvSpPr>
          <p:spPr>
            <a:xfrm>
              <a:off x="6671289" y="4862675"/>
              <a:ext cx="1467464" cy="338554"/>
            </a:xfrm>
            <a:prstGeom prst="rect">
              <a:avLst/>
            </a:prstGeom>
            <a:noFill/>
          </p:spPr>
          <p:txBody>
            <a:bodyPr wrap="square" rtlCol="0">
              <a:spAutoFit/>
            </a:bodyPr>
            <a:lstStyle/>
            <a:p>
              <a:r>
                <a:rPr lang="en-HK" sz="1600">
                  <a:solidFill>
                    <a:schemeClr val="bg1"/>
                  </a:solidFill>
                </a:rPr>
                <a:t>Sentence 5</a:t>
              </a:r>
            </a:p>
          </p:txBody>
        </p:sp>
        <p:cxnSp>
          <p:nvCxnSpPr>
            <p:cNvPr id="69" name="Straight Arrow Connector 68">
              <a:extLst>
                <a:ext uri="{FF2B5EF4-FFF2-40B4-BE49-F238E27FC236}">
                  <a16:creationId xmlns:a16="http://schemas.microsoft.com/office/drawing/2014/main" id="{EF0AD003-BCF2-494B-BB84-F889C34CA5F2}"/>
                </a:ext>
              </a:extLst>
            </p:cNvPr>
            <p:cNvCxnSpPr>
              <a:cxnSpLocks/>
              <a:stCxn id="56" idx="3"/>
              <a:endCxn id="64" idx="1"/>
            </p:cNvCxnSpPr>
            <p:nvPr/>
          </p:nvCxnSpPr>
          <p:spPr>
            <a:xfrm>
              <a:off x="4377737" y="3675831"/>
              <a:ext cx="2293552" cy="46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DC9E83E-9117-4480-9E57-02817370CB4B}"/>
                </a:ext>
              </a:extLst>
            </p:cNvPr>
            <p:cNvCxnSpPr>
              <a:cxnSpLocks/>
              <a:stCxn id="56" idx="3"/>
              <a:endCxn id="65" idx="1"/>
            </p:cNvCxnSpPr>
            <p:nvPr/>
          </p:nvCxnSpPr>
          <p:spPr>
            <a:xfrm>
              <a:off x="4377737" y="3675831"/>
              <a:ext cx="2293552" cy="3385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6E35F36-23DC-4B1A-A2E0-E78A9F4E4C00}"/>
                </a:ext>
              </a:extLst>
            </p:cNvPr>
            <p:cNvCxnSpPr>
              <a:cxnSpLocks/>
              <a:stCxn id="56" idx="3"/>
              <a:endCxn id="66" idx="1"/>
            </p:cNvCxnSpPr>
            <p:nvPr/>
          </p:nvCxnSpPr>
          <p:spPr>
            <a:xfrm>
              <a:off x="4377737" y="3675831"/>
              <a:ext cx="2293552" cy="6724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AAB6B6E-660A-4CCB-9768-AAD7E827142A}"/>
                </a:ext>
              </a:extLst>
            </p:cNvPr>
            <p:cNvCxnSpPr>
              <a:cxnSpLocks/>
              <a:stCxn id="56" idx="3"/>
              <a:endCxn id="67" idx="1"/>
            </p:cNvCxnSpPr>
            <p:nvPr/>
          </p:nvCxnSpPr>
          <p:spPr>
            <a:xfrm>
              <a:off x="4377737" y="3675831"/>
              <a:ext cx="2293552" cy="10262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EAB7519-F755-483B-9B89-74FF6FCA6464}"/>
                </a:ext>
              </a:extLst>
            </p:cNvPr>
            <p:cNvCxnSpPr>
              <a:cxnSpLocks/>
              <a:stCxn id="56" idx="3"/>
              <a:endCxn id="68" idx="1"/>
            </p:cNvCxnSpPr>
            <p:nvPr/>
          </p:nvCxnSpPr>
          <p:spPr>
            <a:xfrm>
              <a:off x="4377737" y="3675831"/>
              <a:ext cx="2293552" cy="13561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C2E761C-36B1-45E3-A149-170EEA3B37D7}"/>
                </a:ext>
              </a:extLst>
            </p:cNvPr>
            <p:cNvCxnSpPr>
              <a:cxnSpLocks/>
              <a:stCxn id="57" idx="3"/>
              <a:endCxn id="64" idx="1"/>
            </p:cNvCxnSpPr>
            <p:nvPr/>
          </p:nvCxnSpPr>
          <p:spPr>
            <a:xfrm flipV="1">
              <a:off x="4377737" y="3680516"/>
              <a:ext cx="2293552" cy="32918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A9573C0-5D69-4E0C-9BF5-C8884E18669E}"/>
                </a:ext>
              </a:extLst>
            </p:cNvPr>
            <p:cNvCxnSpPr>
              <a:cxnSpLocks/>
              <a:stCxn id="57" idx="3"/>
              <a:endCxn id="65" idx="1"/>
            </p:cNvCxnSpPr>
            <p:nvPr/>
          </p:nvCxnSpPr>
          <p:spPr>
            <a:xfrm>
              <a:off x="4377737" y="4009700"/>
              <a:ext cx="2293552" cy="468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1207DF8-B541-4723-8C29-E6ED7BFA10F1}"/>
                </a:ext>
              </a:extLst>
            </p:cNvPr>
            <p:cNvCxnSpPr>
              <a:cxnSpLocks/>
              <a:stCxn id="57" idx="3"/>
              <a:endCxn id="66" idx="1"/>
            </p:cNvCxnSpPr>
            <p:nvPr/>
          </p:nvCxnSpPr>
          <p:spPr>
            <a:xfrm>
              <a:off x="4377737" y="4009700"/>
              <a:ext cx="2293552" cy="33855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E76675A-3EA2-4230-933F-BCB24B137750}"/>
                </a:ext>
              </a:extLst>
            </p:cNvPr>
            <p:cNvCxnSpPr>
              <a:cxnSpLocks/>
              <a:stCxn id="57" idx="3"/>
              <a:endCxn id="67" idx="1"/>
            </p:cNvCxnSpPr>
            <p:nvPr/>
          </p:nvCxnSpPr>
          <p:spPr>
            <a:xfrm>
              <a:off x="4377737" y="4009700"/>
              <a:ext cx="2293552" cy="69240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333664B-90E1-4A99-B4FA-9FA1DF16BB31}"/>
                </a:ext>
              </a:extLst>
            </p:cNvPr>
            <p:cNvCxnSpPr>
              <a:cxnSpLocks/>
              <a:stCxn id="57" idx="3"/>
              <a:endCxn id="68" idx="1"/>
            </p:cNvCxnSpPr>
            <p:nvPr/>
          </p:nvCxnSpPr>
          <p:spPr>
            <a:xfrm>
              <a:off x="4377737" y="4009700"/>
              <a:ext cx="2293552" cy="102225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B36ABA1-2BCF-464F-8317-0D581DCE610B}"/>
                </a:ext>
              </a:extLst>
            </p:cNvPr>
            <p:cNvCxnSpPr>
              <a:cxnSpLocks/>
              <a:stCxn id="58" idx="3"/>
              <a:endCxn id="64" idx="1"/>
            </p:cNvCxnSpPr>
            <p:nvPr/>
          </p:nvCxnSpPr>
          <p:spPr>
            <a:xfrm flipV="1">
              <a:off x="4377737" y="3680516"/>
              <a:ext cx="2293552" cy="66305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DDB58A5-7D01-4949-8924-B7659BCE6EFA}"/>
                </a:ext>
              </a:extLst>
            </p:cNvPr>
            <p:cNvCxnSpPr>
              <a:cxnSpLocks/>
              <a:stCxn id="58" idx="3"/>
              <a:endCxn id="65" idx="1"/>
            </p:cNvCxnSpPr>
            <p:nvPr/>
          </p:nvCxnSpPr>
          <p:spPr>
            <a:xfrm flipV="1">
              <a:off x="4377737" y="4014385"/>
              <a:ext cx="2293552" cy="32918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30C409-3378-4BCE-BD31-51064BD78D21}"/>
                </a:ext>
              </a:extLst>
            </p:cNvPr>
            <p:cNvCxnSpPr>
              <a:cxnSpLocks/>
              <a:stCxn id="58" idx="3"/>
              <a:endCxn id="66" idx="1"/>
            </p:cNvCxnSpPr>
            <p:nvPr/>
          </p:nvCxnSpPr>
          <p:spPr>
            <a:xfrm>
              <a:off x="4377737" y="4343569"/>
              <a:ext cx="2293552" cy="46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C8C52E5-BAF3-4097-958E-A5345BC8AA2B}"/>
                </a:ext>
              </a:extLst>
            </p:cNvPr>
            <p:cNvCxnSpPr>
              <a:cxnSpLocks/>
              <a:stCxn id="58" idx="3"/>
              <a:endCxn id="67" idx="1"/>
            </p:cNvCxnSpPr>
            <p:nvPr/>
          </p:nvCxnSpPr>
          <p:spPr>
            <a:xfrm>
              <a:off x="4377737" y="4343569"/>
              <a:ext cx="2293552" cy="35853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2EB3805-A4D6-4F0F-AC5B-4E9C09DAE7CB}"/>
                </a:ext>
              </a:extLst>
            </p:cNvPr>
            <p:cNvCxnSpPr>
              <a:cxnSpLocks/>
              <a:stCxn id="58" idx="3"/>
              <a:endCxn id="68" idx="1"/>
            </p:cNvCxnSpPr>
            <p:nvPr/>
          </p:nvCxnSpPr>
          <p:spPr>
            <a:xfrm>
              <a:off x="4377737" y="4343569"/>
              <a:ext cx="2293552" cy="68838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A535EA9B-64B0-42A8-B250-6ADED46BB510}"/>
                </a:ext>
              </a:extLst>
            </p:cNvPr>
            <p:cNvCxnSpPr>
              <a:cxnSpLocks/>
              <a:stCxn id="60" idx="3"/>
              <a:endCxn id="64" idx="1"/>
            </p:cNvCxnSpPr>
            <p:nvPr/>
          </p:nvCxnSpPr>
          <p:spPr>
            <a:xfrm flipV="1">
              <a:off x="4377737" y="3680516"/>
              <a:ext cx="2293552" cy="10169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ED24315-FDD9-4543-9D41-279067B678FA}"/>
                </a:ext>
              </a:extLst>
            </p:cNvPr>
            <p:cNvCxnSpPr>
              <a:cxnSpLocks/>
              <a:stCxn id="60" idx="3"/>
              <a:endCxn id="65" idx="1"/>
            </p:cNvCxnSpPr>
            <p:nvPr/>
          </p:nvCxnSpPr>
          <p:spPr>
            <a:xfrm flipV="1">
              <a:off x="4377737" y="4014385"/>
              <a:ext cx="2293552" cy="6830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40AB4D2-66B9-4524-8270-46DA76BB03F4}"/>
                </a:ext>
              </a:extLst>
            </p:cNvPr>
            <p:cNvCxnSpPr>
              <a:cxnSpLocks/>
              <a:stCxn id="60" idx="3"/>
              <a:endCxn id="66" idx="1"/>
            </p:cNvCxnSpPr>
            <p:nvPr/>
          </p:nvCxnSpPr>
          <p:spPr>
            <a:xfrm flipV="1">
              <a:off x="4377737" y="4348254"/>
              <a:ext cx="2293552" cy="34916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9AAA803-F8C8-445C-995A-0E67B1826804}"/>
                </a:ext>
              </a:extLst>
            </p:cNvPr>
            <p:cNvCxnSpPr>
              <a:cxnSpLocks/>
              <a:stCxn id="60" idx="3"/>
              <a:endCxn id="67" idx="1"/>
            </p:cNvCxnSpPr>
            <p:nvPr/>
          </p:nvCxnSpPr>
          <p:spPr>
            <a:xfrm>
              <a:off x="4377737" y="4697418"/>
              <a:ext cx="2293552" cy="46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90C2B71-E6C9-43D0-818F-AFDB114D89FB}"/>
                </a:ext>
              </a:extLst>
            </p:cNvPr>
            <p:cNvCxnSpPr>
              <a:cxnSpLocks/>
              <a:stCxn id="60" idx="3"/>
              <a:endCxn id="68" idx="1"/>
            </p:cNvCxnSpPr>
            <p:nvPr/>
          </p:nvCxnSpPr>
          <p:spPr>
            <a:xfrm>
              <a:off x="4377737" y="4697418"/>
              <a:ext cx="2293552" cy="33453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FB6A481-34B3-44E0-A129-CBE7A3B12DE8}"/>
                </a:ext>
              </a:extLst>
            </p:cNvPr>
            <p:cNvCxnSpPr>
              <a:cxnSpLocks/>
              <a:endCxn id="68" idx="1"/>
            </p:cNvCxnSpPr>
            <p:nvPr/>
          </p:nvCxnSpPr>
          <p:spPr>
            <a:xfrm>
              <a:off x="4377737" y="5024332"/>
              <a:ext cx="2293552" cy="7620"/>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385549-538B-4A6C-A3E7-92366F9C0575}"/>
                </a:ext>
              </a:extLst>
            </p:cNvPr>
            <p:cNvCxnSpPr>
              <a:cxnSpLocks/>
              <a:stCxn id="63" idx="3"/>
              <a:endCxn id="67" idx="1"/>
            </p:cNvCxnSpPr>
            <p:nvPr/>
          </p:nvCxnSpPr>
          <p:spPr>
            <a:xfrm flipV="1">
              <a:off x="4377737" y="4702103"/>
              <a:ext cx="2293552" cy="325164"/>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8B347F-1B30-4EA0-981B-92FB4C7B8A30}"/>
                </a:ext>
              </a:extLst>
            </p:cNvPr>
            <p:cNvCxnSpPr>
              <a:cxnSpLocks/>
              <a:stCxn id="63" idx="3"/>
              <a:endCxn id="66" idx="1"/>
            </p:cNvCxnSpPr>
            <p:nvPr/>
          </p:nvCxnSpPr>
          <p:spPr>
            <a:xfrm flipV="1">
              <a:off x="4377737" y="4348254"/>
              <a:ext cx="2293552" cy="679013"/>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AD79403-EE89-492C-B18B-9E0C430769D4}"/>
                </a:ext>
              </a:extLst>
            </p:cNvPr>
            <p:cNvCxnSpPr>
              <a:cxnSpLocks/>
              <a:stCxn id="63" idx="3"/>
              <a:endCxn id="65" idx="1"/>
            </p:cNvCxnSpPr>
            <p:nvPr/>
          </p:nvCxnSpPr>
          <p:spPr>
            <a:xfrm flipV="1">
              <a:off x="4377737" y="4014385"/>
              <a:ext cx="2293552" cy="1012882"/>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6EDCCBD-4BB7-40C8-90A0-D18540198ADD}"/>
                </a:ext>
              </a:extLst>
            </p:cNvPr>
            <p:cNvCxnSpPr>
              <a:cxnSpLocks/>
              <a:stCxn id="63" idx="3"/>
              <a:endCxn id="64" idx="1"/>
            </p:cNvCxnSpPr>
            <p:nvPr/>
          </p:nvCxnSpPr>
          <p:spPr>
            <a:xfrm flipV="1">
              <a:off x="4377737" y="3680516"/>
              <a:ext cx="2293552" cy="1346751"/>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715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7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a:xfrm>
            <a:off x="1251332" y="593367"/>
            <a:ext cx="7719485" cy="668505"/>
          </a:xfrm>
        </p:spPr>
        <p:txBody>
          <a:bodyPr/>
          <a:lstStyle/>
          <a:p>
            <a:r>
              <a:rPr kumimoji="1" lang="en-HK" altLang="zh-HK"/>
              <a:t>Finding Unique Sentences From Each Article</a:t>
            </a:r>
            <a:endParaRPr kumimoji="1" lang="zh-HK" altLang="en-US"/>
          </a:p>
        </p:txBody>
      </p:sp>
      <p:sp>
        <p:nvSpPr>
          <p:cNvPr id="4" name="Text Placeholder 3">
            <a:extLst>
              <a:ext uri="{FF2B5EF4-FFF2-40B4-BE49-F238E27FC236}">
                <a16:creationId xmlns:a16="http://schemas.microsoft.com/office/drawing/2014/main" id="{B8236976-2068-41C9-A6DE-C28B30DC9EAC}"/>
              </a:ext>
            </a:extLst>
          </p:cNvPr>
          <p:cNvSpPr>
            <a:spLocks noGrp="1"/>
          </p:cNvSpPr>
          <p:nvPr>
            <p:ph type="body" idx="1"/>
          </p:nvPr>
        </p:nvSpPr>
        <p:spPr>
          <a:xfrm>
            <a:off x="1251332" y="1426464"/>
            <a:ext cx="7431559" cy="4467103"/>
          </a:xfrm>
        </p:spPr>
        <p:txBody>
          <a:bodyPr/>
          <a:lstStyle/>
          <a:p>
            <a:pPr indent="0">
              <a:buNone/>
            </a:pPr>
            <a:r>
              <a:rPr lang="en-HK" sz="2500"/>
              <a:t>For each sentence, keep the </a:t>
            </a:r>
            <a:r>
              <a:rPr lang="en-HK" sz="2500">
                <a:solidFill>
                  <a:srgbClr val="00FF99"/>
                </a:solidFill>
              </a:rPr>
              <a:t>maximum cosine similarity </a:t>
            </a:r>
            <a:r>
              <a:rPr lang="en-HK" sz="2500"/>
              <a:t>only</a:t>
            </a:r>
          </a:p>
        </p:txBody>
      </p:sp>
      <p:grpSp>
        <p:nvGrpSpPr>
          <p:cNvPr id="3" name="Group 2">
            <a:extLst>
              <a:ext uri="{FF2B5EF4-FFF2-40B4-BE49-F238E27FC236}">
                <a16:creationId xmlns:a16="http://schemas.microsoft.com/office/drawing/2014/main" id="{AF5EC0AD-3245-4D0D-84E2-189FCAF58D20}"/>
              </a:ext>
            </a:extLst>
          </p:cNvPr>
          <p:cNvGrpSpPr/>
          <p:nvPr/>
        </p:nvGrpSpPr>
        <p:grpSpPr>
          <a:xfrm>
            <a:off x="1203275" y="3168000"/>
            <a:ext cx="7031343" cy="2536375"/>
            <a:chOff x="1203275" y="3786621"/>
            <a:chExt cx="7031343" cy="2536375"/>
          </a:xfrm>
        </p:grpSpPr>
        <p:sp>
          <p:nvSpPr>
            <p:cNvPr id="5" name="Rectangle 4">
              <a:extLst>
                <a:ext uri="{FF2B5EF4-FFF2-40B4-BE49-F238E27FC236}">
                  <a16:creationId xmlns:a16="http://schemas.microsoft.com/office/drawing/2014/main" id="{77FC514D-0319-4798-8FB6-935291D7302A}"/>
                </a:ext>
              </a:extLst>
            </p:cNvPr>
            <p:cNvSpPr/>
            <p:nvPr/>
          </p:nvSpPr>
          <p:spPr>
            <a:xfrm>
              <a:off x="2814409" y="4080931"/>
              <a:ext cx="1659193" cy="180795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6" name="TextBox 5">
              <a:extLst>
                <a:ext uri="{FF2B5EF4-FFF2-40B4-BE49-F238E27FC236}">
                  <a16:creationId xmlns:a16="http://schemas.microsoft.com/office/drawing/2014/main" id="{29D652FD-BD11-4780-86BD-E3B2F659BA60}"/>
                </a:ext>
              </a:extLst>
            </p:cNvPr>
            <p:cNvSpPr txBox="1"/>
            <p:nvPr/>
          </p:nvSpPr>
          <p:spPr>
            <a:xfrm>
              <a:off x="2910273" y="5975737"/>
              <a:ext cx="1467464" cy="338554"/>
            </a:xfrm>
            <a:prstGeom prst="rect">
              <a:avLst/>
            </a:prstGeom>
            <a:noFill/>
          </p:spPr>
          <p:txBody>
            <a:bodyPr wrap="square" rtlCol="0">
              <a:spAutoFit/>
            </a:bodyPr>
            <a:lstStyle/>
            <a:p>
              <a:pPr algn="ctr"/>
              <a:r>
                <a:rPr lang="en-HK" sz="1600">
                  <a:solidFill>
                    <a:schemeClr val="bg1"/>
                  </a:solidFill>
                  <a:latin typeface="Noto Serif" panose="02020600060500020200" pitchFamily="18"/>
                  <a:ea typeface="Noto Serif" panose="02020600060500020200" pitchFamily="18"/>
                  <a:cs typeface="Noto Serif" panose="02020600060500020200" pitchFamily="18"/>
                </a:rPr>
                <a:t>Document 1</a:t>
              </a:r>
            </a:p>
          </p:txBody>
        </p:sp>
        <p:sp>
          <p:nvSpPr>
            <p:cNvPr id="7" name="Rectangle 6">
              <a:extLst>
                <a:ext uri="{FF2B5EF4-FFF2-40B4-BE49-F238E27FC236}">
                  <a16:creationId xmlns:a16="http://schemas.microsoft.com/office/drawing/2014/main" id="{2CD54703-F517-4C16-910B-24E80FFD72D3}"/>
                </a:ext>
              </a:extLst>
            </p:cNvPr>
            <p:cNvSpPr/>
            <p:nvPr/>
          </p:nvSpPr>
          <p:spPr>
            <a:xfrm>
              <a:off x="6575425" y="4085616"/>
              <a:ext cx="1659193" cy="18079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TextBox 7">
              <a:extLst>
                <a:ext uri="{FF2B5EF4-FFF2-40B4-BE49-F238E27FC236}">
                  <a16:creationId xmlns:a16="http://schemas.microsoft.com/office/drawing/2014/main" id="{0B234660-6D73-4F49-8660-8145F62ED8DF}"/>
                </a:ext>
              </a:extLst>
            </p:cNvPr>
            <p:cNvSpPr txBox="1"/>
            <p:nvPr/>
          </p:nvSpPr>
          <p:spPr>
            <a:xfrm>
              <a:off x="6671289" y="5984442"/>
              <a:ext cx="1467464" cy="338554"/>
            </a:xfrm>
            <a:prstGeom prst="rect">
              <a:avLst/>
            </a:prstGeom>
            <a:noFill/>
          </p:spPr>
          <p:txBody>
            <a:bodyPr wrap="square" rtlCol="0">
              <a:spAutoFit/>
            </a:bodyPr>
            <a:lstStyle/>
            <a:p>
              <a:pPr algn="ctr"/>
              <a:r>
                <a:rPr lang="en-HK" sz="1600">
                  <a:solidFill>
                    <a:schemeClr val="bg1"/>
                  </a:solidFill>
                  <a:latin typeface="Noto Serif" panose="02020600060500020200" pitchFamily="18"/>
                  <a:ea typeface="Noto Serif" panose="02020600060500020200" pitchFamily="18"/>
                  <a:cs typeface="Noto Serif" panose="02020600060500020200" pitchFamily="18"/>
                </a:rPr>
                <a:t>Document 2</a:t>
              </a:r>
            </a:p>
          </p:txBody>
        </p:sp>
        <p:sp>
          <p:nvSpPr>
            <p:cNvPr id="9" name="TextBox 8">
              <a:extLst>
                <a:ext uri="{FF2B5EF4-FFF2-40B4-BE49-F238E27FC236}">
                  <a16:creationId xmlns:a16="http://schemas.microsoft.com/office/drawing/2014/main" id="{97237B11-C207-4800-98AB-F865444F8A78}"/>
                </a:ext>
              </a:extLst>
            </p:cNvPr>
            <p:cNvSpPr txBox="1"/>
            <p:nvPr/>
          </p:nvSpPr>
          <p:spPr>
            <a:xfrm>
              <a:off x="2910273" y="4125175"/>
              <a:ext cx="1467464" cy="338554"/>
            </a:xfrm>
            <a:prstGeom prst="rect">
              <a:avLst/>
            </a:prstGeom>
            <a:noFill/>
          </p:spPr>
          <p:txBody>
            <a:bodyPr wrap="square" rtlCol="0">
              <a:spAutoFit/>
            </a:bodyPr>
            <a:lstStyle/>
            <a:p>
              <a:r>
                <a:rPr lang="en-HK" sz="1600">
                  <a:solidFill>
                    <a:schemeClr val="bg1"/>
                  </a:solidFill>
                </a:rPr>
                <a:t>Sentence 1</a:t>
              </a:r>
            </a:p>
          </p:txBody>
        </p:sp>
        <p:sp>
          <p:nvSpPr>
            <p:cNvPr id="10" name="TextBox 9">
              <a:extLst>
                <a:ext uri="{FF2B5EF4-FFF2-40B4-BE49-F238E27FC236}">
                  <a16:creationId xmlns:a16="http://schemas.microsoft.com/office/drawing/2014/main" id="{9426FCE9-EAD6-4BD0-9E15-94FDA9EC9F22}"/>
                </a:ext>
              </a:extLst>
            </p:cNvPr>
            <p:cNvSpPr txBox="1"/>
            <p:nvPr/>
          </p:nvSpPr>
          <p:spPr>
            <a:xfrm>
              <a:off x="2910273" y="4459044"/>
              <a:ext cx="1467464" cy="338554"/>
            </a:xfrm>
            <a:prstGeom prst="rect">
              <a:avLst/>
            </a:prstGeom>
            <a:noFill/>
          </p:spPr>
          <p:txBody>
            <a:bodyPr wrap="square" rtlCol="0">
              <a:spAutoFit/>
            </a:bodyPr>
            <a:lstStyle/>
            <a:p>
              <a:r>
                <a:rPr lang="en-HK" sz="1600">
                  <a:solidFill>
                    <a:schemeClr val="bg1"/>
                  </a:solidFill>
                </a:rPr>
                <a:t>Sentence 2</a:t>
              </a:r>
            </a:p>
          </p:txBody>
        </p:sp>
        <p:sp>
          <p:nvSpPr>
            <p:cNvPr id="11" name="TextBox 10">
              <a:extLst>
                <a:ext uri="{FF2B5EF4-FFF2-40B4-BE49-F238E27FC236}">
                  <a16:creationId xmlns:a16="http://schemas.microsoft.com/office/drawing/2014/main" id="{08D3BE61-BE41-44D9-9E7D-98F1CAD31155}"/>
                </a:ext>
              </a:extLst>
            </p:cNvPr>
            <p:cNvSpPr txBox="1"/>
            <p:nvPr/>
          </p:nvSpPr>
          <p:spPr>
            <a:xfrm>
              <a:off x="2910273" y="4792913"/>
              <a:ext cx="1467464" cy="338554"/>
            </a:xfrm>
            <a:prstGeom prst="rect">
              <a:avLst/>
            </a:prstGeom>
            <a:noFill/>
          </p:spPr>
          <p:txBody>
            <a:bodyPr wrap="square" rtlCol="0">
              <a:spAutoFit/>
            </a:bodyPr>
            <a:lstStyle/>
            <a:p>
              <a:r>
                <a:rPr lang="en-HK" sz="1600">
                  <a:solidFill>
                    <a:schemeClr val="bg1"/>
                  </a:solidFill>
                </a:rPr>
                <a:t>Sentence 3</a:t>
              </a:r>
            </a:p>
          </p:txBody>
        </p:sp>
        <p:sp>
          <p:nvSpPr>
            <p:cNvPr id="12" name="TextBox 11">
              <a:extLst>
                <a:ext uri="{FF2B5EF4-FFF2-40B4-BE49-F238E27FC236}">
                  <a16:creationId xmlns:a16="http://schemas.microsoft.com/office/drawing/2014/main" id="{6A51FF31-402A-4E0C-8CA4-AC88AE5B4C68}"/>
                </a:ext>
              </a:extLst>
            </p:cNvPr>
            <p:cNvSpPr txBox="1"/>
            <p:nvPr/>
          </p:nvSpPr>
          <p:spPr>
            <a:xfrm>
              <a:off x="2910273" y="5146762"/>
              <a:ext cx="1467464" cy="338554"/>
            </a:xfrm>
            <a:prstGeom prst="rect">
              <a:avLst/>
            </a:prstGeom>
            <a:noFill/>
          </p:spPr>
          <p:txBody>
            <a:bodyPr wrap="square" rtlCol="0">
              <a:spAutoFit/>
            </a:bodyPr>
            <a:lstStyle/>
            <a:p>
              <a:r>
                <a:rPr lang="en-HK" sz="1600">
                  <a:solidFill>
                    <a:schemeClr val="bg1"/>
                  </a:solidFill>
                </a:rPr>
                <a:t>Sentence 4</a:t>
              </a:r>
            </a:p>
          </p:txBody>
        </p:sp>
        <p:sp>
          <p:nvSpPr>
            <p:cNvPr id="13" name="TextBox 12">
              <a:extLst>
                <a:ext uri="{FF2B5EF4-FFF2-40B4-BE49-F238E27FC236}">
                  <a16:creationId xmlns:a16="http://schemas.microsoft.com/office/drawing/2014/main" id="{B166339F-B5A5-4AAE-BBFD-EB6B19C2BF09}"/>
                </a:ext>
              </a:extLst>
            </p:cNvPr>
            <p:cNvSpPr txBox="1"/>
            <p:nvPr/>
          </p:nvSpPr>
          <p:spPr>
            <a:xfrm>
              <a:off x="2910273" y="5476611"/>
              <a:ext cx="1467464" cy="338554"/>
            </a:xfrm>
            <a:prstGeom prst="rect">
              <a:avLst/>
            </a:prstGeom>
            <a:noFill/>
          </p:spPr>
          <p:txBody>
            <a:bodyPr wrap="square" rtlCol="0">
              <a:spAutoFit/>
            </a:bodyPr>
            <a:lstStyle/>
            <a:p>
              <a:r>
                <a:rPr lang="en-HK" sz="1600">
                  <a:solidFill>
                    <a:schemeClr val="bg1"/>
                  </a:solidFill>
                </a:rPr>
                <a:t>Sentence 5</a:t>
              </a:r>
            </a:p>
          </p:txBody>
        </p:sp>
        <p:sp>
          <p:nvSpPr>
            <p:cNvPr id="14" name="TextBox 13">
              <a:extLst>
                <a:ext uri="{FF2B5EF4-FFF2-40B4-BE49-F238E27FC236}">
                  <a16:creationId xmlns:a16="http://schemas.microsoft.com/office/drawing/2014/main" id="{EAA20ECA-39DC-479A-8C10-B6A03FCC1D4D}"/>
                </a:ext>
              </a:extLst>
            </p:cNvPr>
            <p:cNvSpPr txBox="1"/>
            <p:nvPr/>
          </p:nvSpPr>
          <p:spPr>
            <a:xfrm>
              <a:off x="6671289" y="4129860"/>
              <a:ext cx="1467464" cy="338554"/>
            </a:xfrm>
            <a:prstGeom prst="rect">
              <a:avLst/>
            </a:prstGeom>
            <a:noFill/>
          </p:spPr>
          <p:txBody>
            <a:bodyPr wrap="square" rtlCol="0">
              <a:spAutoFit/>
            </a:bodyPr>
            <a:lstStyle/>
            <a:p>
              <a:r>
                <a:rPr lang="en-HK" sz="1600">
                  <a:solidFill>
                    <a:schemeClr val="bg1"/>
                  </a:solidFill>
                </a:rPr>
                <a:t>Sentence 1</a:t>
              </a:r>
            </a:p>
          </p:txBody>
        </p:sp>
        <p:sp>
          <p:nvSpPr>
            <p:cNvPr id="15" name="TextBox 14">
              <a:extLst>
                <a:ext uri="{FF2B5EF4-FFF2-40B4-BE49-F238E27FC236}">
                  <a16:creationId xmlns:a16="http://schemas.microsoft.com/office/drawing/2014/main" id="{FE7D0BB2-B185-440C-9B6D-F01092BDCB6E}"/>
                </a:ext>
              </a:extLst>
            </p:cNvPr>
            <p:cNvSpPr txBox="1"/>
            <p:nvPr/>
          </p:nvSpPr>
          <p:spPr>
            <a:xfrm>
              <a:off x="6671289" y="4463729"/>
              <a:ext cx="1467464" cy="338554"/>
            </a:xfrm>
            <a:prstGeom prst="rect">
              <a:avLst/>
            </a:prstGeom>
            <a:noFill/>
          </p:spPr>
          <p:txBody>
            <a:bodyPr wrap="square" rtlCol="0">
              <a:spAutoFit/>
            </a:bodyPr>
            <a:lstStyle/>
            <a:p>
              <a:r>
                <a:rPr lang="en-HK" sz="1600">
                  <a:solidFill>
                    <a:schemeClr val="bg1"/>
                  </a:solidFill>
                </a:rPr>
                <a:t>Sentence 2</a:t>
              </a:r>
            </a:p>
          </p:txBody>
        </p:sp>
        <p:sp>
          <p:nvSpPr>
            <p:cNvPr id="16" name="TextBox 15">
              <a:extLst>
                <a:ext uri="{FF2B5EF4-FFF2-40B4-BE49-F238E27FC236}">
                  <a16:creationId xmlns:a16="http://schemas.microsoft.com/office/drawing/2014/main" id="{2131DFC5-C55E-4A70-B50A-AB676E8570FB}"/>
                </a:ext>
              </a:extLst>
            </p:cNvPr>
            <p:cNvSpPr txBox="1"/>
            <p:nvPr/>
          </p:nvSpPr>
          <p:spPr>
            <a:xfrm>
              <a:off x="6671289" y="4797598"/>
              <a:ext cx="1467464" cy="338554"/>
            </a:xfrm>
            <a:prstGeom prst="rect">
              <a:avLst/>
            </a:prstGeom>
            <a:noFill/>
          </p:spPr>
          <p:txBody>
            <a:bodyPr wrap="square" rtlCol="0">
              <a:spAutoFit/>
            </a:bodyPr>
            <a:lstStyle/>
            <a:p>
              <a:r>
                <a:rPr lang="en-HK" sz="1600">
                  <a:solidFill>
                    <a:schemeClr val="bg1"/>
                  </a:solidFill>
                </a:rPr>
                <a:t>Sentence 3</a:t>
              </a:r>
            </a:p>
          </p:txBody>
        </p:sp>
        <p:sp>
          <p:nvSpPr>
            <p:cNvPr id="17" name="TextBox 16">
              <a:extLst>
                <a:ext uri="{FF2B5EF4-FFF2-40B4-BE49-F238E27FC236}">
                  <a16:creationId xmlns:a16="http://schemas.microsoft.com/office/drawing/2014/main" id="{C7DE71E4-37B6-4045-B6EE-AD1CE2E3D03C}"/>
                </a:ext>
              </a:extLst>
            </p:cNvPr>
            <p:cNvSpPr txBox="1"/>
            <p:nvPr/>
          </p:nvSpPr>
          <p:spPr>
            <a:xfrm>
              <a:off x="6671289" y="5151447"/>
              <a:ext cx="1467464" cy="338554"/>
            </a:xfrm>
            <a:prstGeom prst="rect">
              <a:avLst/>
            </a:prstGeom>
            <a:noFill/>
          </p:spPr>
          <p:txBody>
            <a:bodyPr wrap="square" rtlCol="0">
              <a:spAutoFit/>
            </a:bodyPr>
            <a:lstStyle/>
            <a:p>
              <a:r>
                <a:rPr lang="en-HK" sz="1600">
                  <a:solidFill>
                    <a:schemeClr val="bg1"/>
                  </a:solidFill>
                </a:rPr>
                <a:t>Sentence 4</a:t>
              </a:r>
            </a:p>
          </p:txBody>
        </p:sp>
        <p:sp>
          <p:nvSpPr>
            <p:cNvPr id="18" name="TextBox 17">
              <a:extLst>
                <a:ext uri="{FF2B5EF4-FFF2-40B4-BE49-F238E27FC236}">
                  <a16:creationId xmlns:a16="http://schemas.microsoft.com/office/drawing/2014/main" id="{9D4F24FC-69FA-4A24-A133-38EE0E0805ED}"/>
                </a:ext>
              </a:extLst>
            </p:cNvPr>
            <p:cNvSpPr txBox="1"/>
            <p:nvPr/>
          </p:nvSpPr>
          <p:spPr>
            <a:xfrm>
              <a:off x="6671289" y="5481296"/>
              <a:ext cx="1467464" cy="338554"/>
            </a:xfrm>
            <a:prstGeom prst="rect">
              <a:avLst/>
            </a:prstGeom>
            <a:noFill/>
          </p:spPr>
          <p:txBody>
            <a:bodyPr wrap="square" rtlCol="0">
              <a:spAutoFit/>
            </a:bodyPr>
            <a:lstStyle/>
            <a:p>
              <a:r>
                <a:rPr lang="en-HK" sz="1600">
                  <a:solidFill>
                    <a:schemeClr val="bg1"/>
                  </a:solidFill>
                </a:rPr>
                <a:t>Sentence 5</a:t>
              </a:r>
            </a:p>
          </p:txBody>
        </p:sp>
        <p:cxnSp>
          <p:nvCxnSpPr>
            <p:cNvPr id="19" name="Straight Arrow Connector 18">
              <a:extLst>
                <a:ext uri="{FF2B5EF4-FFF2-40B4-BE49-F238E27FC236}">
                  <a16:creationId xmlns:a16="http://schemas.microsoft.com/office/drawing/2014/main" id="{B53F0B59-D179-4D0B-8E73-1D203381BB9B}"/>
                </a:ext>
              </a:extLst>
            </p:cNvPr>
            <p:cNvCxnSpPr>
              <a:cxnSpLocks/>
              <a:stCxn id="9" idx="3"/>
              <a:endCxn id="14" idx="1"/>
            </p:cNvCxnSpPr>
            <p:nvPr/>
          </p:nvCxnSpPr>
          <p:spPr>
            <a:xfrm>
              <a:off x="4377737" y="4294452"/>
              <a:ext cx="2293552" cy="46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1CD6D0D-2F12-4BEB-98D5-08761A8BCE6E}"/>
                </a:ext>
              </a:extLst>
            </p:cNvPr>
            <p:cNvCxnSpPr>
              <a:cxnSpLocks/>
              <a:stCxn id="9" idx="3"/>
              <a:endCxn id="15" idx="1"/>
            </p:cNvCxnSpPr>
            <p:nvPr/>
          </p:nvCxnSpPr>
          <p:spPr>
            <a:xfrm>
              <a:off x="4377737" y="4294452"/>
              <a:ext cx="2293552" cy="3385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22DADC-0E5D-4687-9CC2-770CC8AEDD96}"/>
                </a:ext>
              </a:extLst>
            </p:cNvPr>
            <p:cNvCxnSpPr>
              <a:cxnSpLocks/>
              <a:stCxn id="9" idx="3"/>
              <a:endCxn id="16" idx="1"/>
            </p:cNvCxnSpPr>
            <p:nvPr/>
          </p:nvCxnSpPr>
          <p:spPr>
            <a:xfrm>
              <a:off x="4377737" y="4294452"/>
              <a:ext cx="2293552" cy="6724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BE5D26-7D37-4E1A-96CF-6ECB9D4F2470}"/>
                </a:ext>
              </a:extLst>
            </p:cNvPr>
            <p:cNvCxnSpPr>
              <a:cxnSpLocks/>
              <a:stCxn id="9" idx="3"/>
              <a:endCxn id="17" idx="1"/>
            </p:cNvCxnSpPr>
            <p:nvPr/>
          </p:nvCxnSpPr>
          <p:spPr>
            <a:xfrm>
              <a:off x="4377737" y="4294452"/>
              <a:ext cx="2293552" cy="10262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E59F55F-7800-4FA9-86FC-49308E7B6059}"/>
                </a:ext>
              </a:extLst>
            </p:cNvPr>
            <p:cNvCxnSpPr>
              <a:cxnSpLocks/>
              <a:stCxn id="9" idx="3"/>
              <a:endCxn id="18" idx="1"/>
            </p:cNvCxnSpPr>
            <p:nvPr/>
          </p:nvCxnSpPr>
          <p:spPr>
            <a:xfrm>
              <a:off x="4377737" y="4294452"/>
              <a:ext cx="2293552" cy="13561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85C1B0E-AB28-457A-B531-F4F465C819A5}"/>
                </a:ext>
              </a:extLst>
            </p:cNvPr>
            <p:cNvCxnSpPr>
              <a:cxnSpLocks/>
              <a:stCxn id="10" idx="3"/>
              <a:endCxn id="14" idx="1"/>
            </p:cNvCxnSpPr>
            <p:nvPr/>
          </p:nvCxnSpPr>
          <p:spPr>
            <a:xfrm flipV="1">
              <a:off x="4377737" y="4299137"/>
              <a:ext cx="2293552" cy="32918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7379FC4-9735-4556-A6F6-ED782830AF0B}"/>
                </a:ext>
              </a:extLst>
            </p:cNvPr>
            <p:cNvCxnSpPr>
              <a:cxnSpLocks/>
              <a:stCxn id="10" idx="3"/>
              <a:endCxn id="15" idx="1"/>
            </p:cNvCxnSpPr>
            <p:nvPr/>
          </p:nvCxnSpPr>
          <p:spPr>
            <a:xfrm>
              <a:off x="4377737" y="4628321"/>
              <a:ext cx="2293552" cy="468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01B07A-8640-4275-BD24-E6203C1D7F70}"/>
                </a:ext>
              </a:extLst>
            </p:cNvPr>
            <p:cNvCxnSpPr>
              <a:cxnSpLocks/>
              <a:stCxn id="10" idx="3"/>
              <a:endCxn id="16" idx="1"/>
            </p:cNvCxnSpPr>
            <p:nvPr/>
          </p:nvCxnSpPr>
          <p:spPr>
            <a:xfrm>
              <a:off x="4377737" y="4628321"/>
              <a:ext cx="2293552" cy="33855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8FEDAD5-AB58-4940-9F71-1852F7770108}"/>
                </a:ext>
              </a:extLst>
            </p:cNvPr>
            <p:cNvCxnSpPr>
              <a:cxnSpLocks/>
              <a:stCxn id="10" idx="3"/>
              <a:endCxn id="17" idx="1"/>
            </p:cNvCxnSpPr>
            <p:nvPr/>
          </p:nvCxnSpPr>
          <p:spPr>
            <a:xfrm>
              <a:off x="4377737" y="4628321"/>
              <a:ext cx="2293552" cy="69240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F05D597-2B5B-4864-9744-B35954F2D676}"/>
                </a:ext>
              </a:extLst>
            </p:cNvPr>
            <p:cNvCxnSpPr>
              <a:cxnSpLocks/>
              <a:stCxn id="10" idx="3"/>
              <a:endCxn id="18" idx="1"/>
            </p:cNvCxnSpPr>
            <p:nvPr/>
          </p:nvCxnSpPr>
          <p:spPr>
            <a:xfrm>
              <a:off x="4377737" y="4628321"/>
              <a:ext cx="2293552" cy="102225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002F710-D679-476F-AA32-175ABD5114E0}"/>
                </a:ext>
              </a:extLst>
            </p:cNvPr>
            <p:cNvCxnSpPr>
              <a:cxnSpLocks/>
              <a:stCxn id="11" idx="3"/>
              <a:endCxn id="14" idx="1"/>
            </p:cNvCxnSpPr>
            <p:nvPr/>
          </p:nvCxnSpPr>
          <p:spPr>
            <a:xfrm flipV="1">
              <a:off x="4377737" y="4299137"/>
              <a:ext cx="2293552" cy="66305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7FF7BAD-9106-4781-A1C8-FAFAFC1FE1A9}"/>
                </a:ext>
              </a:extLst>
            </p:cNvPr>
            <p:cNvCxnSpPr>
              <a:cxnSpLocks/>
              <a:stCxn id="11" idx="3"/>
              <a:endCxn id="15" idx="1"/>
            </p:cNvCxnSpPr>
            <p:nvPr/>
          </p:nvCxnSpPr>
          <p:spPr>
            <a:xfrm flipV="1">
              <a:off x="4377737" y="4633006"/>
              <a:ext cx="2293552" cy="32918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28E358-5D0A-4B4B-88F2-13A688624CA7}"/>
                </a:ext>
              </a:extLst>
            </p:cNvPr>
            <p:cNvCxnSpPr>
              <a:cxnSpLocks/>
              <a:stCxn id="11" idx="3"/>
              <a:endCxn id="16" idx="1"/>
            </p:cNvCxnSpPr>
            <p:nvPr/>
          </p:nvCxnSpPr>
          <p:spPr>
            <a:xfrm>
              <a:off x="4377737" y="4962190"/>
              <a:ext cx="2293552" cy="46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BB49988-2DB8-4CB9-9FAE-EBC6A7958E7F}"/>
                </a:ext>
              </a:extLst>
            </p:cNvPr>
            <p:cNvCxnSpPr>
              <a:cxnSpLocks/>
              <a:stCxn id="11" idx="3"/>
              <a:endCxn id="17" idx="1"/>
            </p:cNvCxnSpPr>
            <p:nvPr/>
          </p:nvCxnSpPr>
          <p:spPr>
            <a:xfrm>
              <a:off x="4377737" y="4962190"/>
              <a:ext cx="2293552" cy="35853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B31A2A-0439-4F2F-8B31-8AE0121E416F}"/>
                </a:ext>
              </a:extLst>
            </p:cNvPr>
            <p:cNvCxnSpPr>
              <a:cxnSpLocks/>
              <a:stCxn id="11" idx="3"/>
              <a:endCxn id="18" idx="1"/>
            </p:cNvCxnSpPr>
            <p:nvPr/>
          </p:nvCxnSpPr>
          <p:spPr>
            <a:xfrm>
              <a:off x="4377737" y="4962190"/>
              <a:ext cx="2293552" cy="68838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9CB3F27-4A0D-48E8-8F8D-D022492E8B8E}"/>
                </a:ext>
              </a:extLst>
            </p:cNvPr>
            <p:cNvCxnSpPr>
              <a:cxnSpLocks/>
              <a:stCxn id="12" idx="3"/>
              <a:endCxn id="14" idx="1"/>
            </p:cNvCxnSpPr>
            <p:nvPr/>
          </p:nvCxnSpPr>
          <p:spPr>
            <a:xfrm flipV="1">
              <a:off x="4377737" y="4299137"/>
              <a:ext cx="2293552" cy="10169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041076A-A3EF-457A-8D3B-A4934F31754E}"/>
                </a:ext>
              </a:extLst>
            </p:cNvPr>
            <p:cNvCxnSpPr>
              <a:cxnSpLocks/>
              <a:stCxn id="12" idx="3"/>
              <a:endCxn id="15" idx="1"/>
            </p:cNvCxnSpPr>
            <p:nvPr/>
          </p:nvCxnSpPr>
          <p:spPr>
            <a:xfrm flipV="1">
              <a:off x="4377737" y="4633006"/>
              <a:ext cx="2293552" cy="6830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CF02306-4CDB-4174-873C-B27838479D48}"/>
                </a:ext>
              </a:extLst>
            </p:cNvPr>
            <p:cNvCxnSpPr>
              <a:cxnSpLocks/>
              <a:stCxn id="12" idx="3"/>
              <a:endCxn id="16" idx="1"/>
            </p:cNvCxnSpPr>
            <p:nvPr/>
          </p:nvCxnSpPr>
          <p:spPr>
            <a:xfrm flipV="1">
              <a:off x="4377737" y="4966875"/>
              <a:ext cx="2293552" cy="34916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656858C-7232-4D52-A8E9-9A905CDF848A}"/>
                </a:ext>
              </a:extLst>
            </p:cNvPr>
            <p:cNvCxnSpPr>
              <a:cxnSpLocks/>
              <a:stCxn id="12" idx="3"/>
              <a:endCxn id="17" idx="1"/>
            </p:cNvCxnSpPr>
            <p:nvPr/>
          </p:nvCxnSpPr>
          <p:spPr>
            <a:xfrm>
              <a:off x="4377737" y="5316039"/>
              <a:ext cx="2293552" cy="46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E897B5F-2664-49C6-A42D-5B144BA0EB31}"/>
                </a:ext>
              </a:extLst>
            </p:cNvPr>
            <p:cNvCxnSpPr>
              <a:cxnSpLocks/>
              <a:stCxn id="12" idx="3"/>
              <a:endCxn id="18" idx="1"/>
            </p:cNvCxnSpPr>
            <p:nvPr/>
          </p:nvCxnSpPr>
          <p:spPr>
            <a:xfrm>
              <a:off x="4377737" y="5316039"/>
              <a:ext cx="2293552" cy="33453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BD6A664-5F2E-4C33-8B3A-A8E21D4A4FAA}"/>
                </a:ext>
              </a:extLst>
            </p:cNvPr>
            <p:cNvCxnSpPr>
              <a:cxnSpLocks/>
              <a:endCxn id="18" idx="1"/>
            </p:cNvCxnSpPr>
            <p:nvPr/>
          </p:nvCxnSpPr>
          <p:spPr>
            <a:xfrm>
              <a:off x="4377737" y="5642953"/>
              <a:ext cx="2293552" cy="7620"/>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E638B6E-0004-4777-B8BB-8699BADA86D3}"/>
                </a:ext>
              </a:extLst>
            </p:cNvPr>
            <p:cNvCxnSpPr>
              <a:cxnSpLocks/>
              <a:stCxn id="13" idx="3"/>
              <a:endCxn id="17" idx="1"/>
            </p:cNvCxnSpPr>
            <p:nvPr/>
          </p:nvCxnSpPr>
          <p:spPr>
            <a:xfrm flipV="1">
              <a:off x="4377737" y="5320724"/>
              <a:ext cx="2293552" cy="325164"/>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7718758-F766-4D58-B769-8416C72F65F1}"/>
                </a:ext>
              </a:extLst>
            </p:cNvPr>
            <p:cNvCxnSpPr>
              <a:cxnSpLocks/>
              <a:stCxn id="13" idx="3"/>
              <a:endCxn id="16" idx="1"/>
            </p:cNvCxnSpPr>
            <p:nvPr/>
          </p:nvCxnSpPr>
          <p:spPr>
            <a:xfrm flipV="1">
              <a:off x="4377737" y="4966875"/>
              <a:ext cx="2293552" cy="679013"/>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DC3C138-9C22-478E-BC5C-F07A15ACA5C0}"/>
                </a:ext>
              </a:extLst>
            </p:cNvPr>
            <p:cNvCxnSpPr>
              <a:cxnSpLocks/>
              <a:stCxn id="13" idx="3"/>
              <a:endCxn id="15" idx="1"/>
            </p:cNvCxnSpPr>
            <p:nvPr/>
          </p:nvCxnSpPr>
          <p:spPr>
            <a:xfrm flipV="1">
              <a:off x="4377737" y="4633006"/>
              <a:ext cx="2293552" cy="1012882"/>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716A871-76DA-4AEC-ABE6-A9C37731816A}"/>
                </a:ext>
              </a:extLst>
            </p:cNvPr>
            <p:cNvCxnSpPr>
              <a:cxnSpLocks/>
              <a:stCxn id="13" idx="3"/>
              <a:endCxn id="14" idx="1"/>
            </p:cNvCxnSpPr>
            <p:nvPr/>
          </p:nvCxnSpPr>
          <p:spPr>
            <a:xfrm flipV="1">
              <a:off x="4377737" y="4299137"/>
              <a:ext cx="2293552" cy="1346751"/>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05155C-E5C2-430D-839E-6E873170DBE6}"/>
                </a:ext>
              </a:extLst>
            </p:cNvPr>
            <p:cNvSpPr txBox="1"/>
            <p:nvPr/>
          </p:nvSpPr>
          <p:spPr>
            <a:xfrm>
              <a:off x="1203275" y="3786621"/>
              <a:ext cx="1659192" cy="338554"/>
            </a:xfrm>
            <a:prstGeom prst="rect">
              <a:avLst/>
            </a:prstGeom>
            <a:noFill/>
          </p:spPr>
          <p:txBody>
            <a:bodyPr wrap="square" rtlCol="0">
              <a:spAutoFit/>
            </a:bodyPr>
            <a:lstStyle/>
            <a:p>
              <a:pPr algn="ctr"/>
              <a:r>
                <a:rPr lang="en-HK" sz="1600" u="sng">
                  <a:solidFill>
                    <a:srgbClr val="00FF99"/>
                  </a:solidFill>
                </a:rPr>
                <a:t>Max. Cos. Sim</a:t>
              </a:r>
            </a:p>
          </p:txBody>
        </p:sp>
        <p:sp>
          <p:nvSpPr>
            <p:cNvPr id="125" name="TextBox 124">
              <a:extLst>
                <a:ext uri="{FF2B5EF4-FFF2-40B4-BE49-F238E27FC236}">
                  <a16:creationId xmlns:a16="http://schemas.microsoft.com/office/drawing/2014/main" id="{DE349908-6476-45DE-8F74-867439AE312F}"/>
                </a:ext>
              </a:extLst>
            </p:cNvPr>
            <p:cNvSpPr txBox="1"/>
            <p:nvPr/>
          </p:nvSpPr>
          <p:spPr>
            <a:xfrm>
              <a:off x="1863988" y="4125175"/>
              <a:ext cx="682291" cy="338554"/>
            </a:xfrm>
            <a:prstGeom prst="rect">
              <a:avLst/>
            </a:prstGeom>
            <a:noFill/>
          </p:spPr>
          <p:txBody>
            <a:bodyPr wrap="square" rtlCol="0">
              <a:spAutoFit/>
            </a:bodyPr>
            <a:lstStyle/>
            <a:p>
              <a:pPr algn="ctr"/>
              <a:r>
                <a:rPr lang="en-HK" sz="1600">
                  <a:solidFill>
                    <a:srgbClr val="00FF99"/>
                  </a:solidFill>
                </a:rPr>
                <a:t>0.8</a:t>
              </a:r>
            </a:p>
          </p:txBody>
        </p:sp>
        <p:sp>
          <p:nvSpPr>
            <p:cNvPr id="126" name="TextBox 125">
              <a:extLst>
                <a:ext uri="{FF2B5EF4-FFF2-40B4-BE49-F238E27FC236}">
                  <a16:creationId xmlns:a16="http://schemas.microsoft.com/office/drawing/2014/main" id="{6CBB042A-E65F-42C2-9F48-5D44EA31425E}"/>
                </a:ext>
              </a:extLst>
            </p:cNvPr>
            <p:cNvSpPr txBox="1"/>
            <p:nvPr/>
          </p:nvSpPr>
          <p:spPr>
            <a:xfrm>
              <a:off x="1863988" y="4454359"/>
              <a:ext cx="682291" cy="338554"/>
            </a:xfrm>
            <a:prstGeom prst="rect">
              <a:avLst/>
            </a:prstGeom>
            <a:noFill/>
          </p:spPr>
          <p:txBody>
            <a:bodyPr wrap="square" rtlCol="0">
              <a:spAutoFit/>
            </a:bodyPr>
            <a:lstStyle/>
            <a:p>
              <a:pPr algn="ctr"/>
              <a:r>
                <a:rPr lang="en-HK" sz="1600">
                  <a:solidFill>
                    <a:srgbClr val="00FF99"/>
                  </a:solidFill>
                </a:rPr>
                <a:t>0.9</a:t>
              </a:r>
            </a:p>
          </p:txBody>
        </p:sp>
        <p:sp>
          <p:nvSpPr>
            <p:cNvPr id="127" name="TextBox 126">
              <a:extLst>
                <a:ext uri="{FF2B5EF4-FFF2-40B4-BE49-F238E27FC236}">
                  <a16:creationId xmlns:a16="http://schemas.microsoft.com/office/drawing/2014/main" id="{500C2337-C4B0-4DF9-B863-72D14DD456CA}"/>
                </a:ext>
              </a:extLst>
            </p:cNvPr>
            <p:cNvSpPr txBox="1"/>
            <p:nvPr/>
          </p:nvSpPr>
          <p:spPr>
            <a:xfrm>
              <a:off x="1863988" y="4794840"/>
              <a:ext cx="682291" cy="338554"/>
            </a:xfrm>
            <a:prstGeom prst="rect">
              <a:avLst/>
            </a:prstGeom>
            <a:noFill/>
          </p:spPr>
          <p:txBody>
            <a:bodyPr wrap="square" rtlCol="0">
              <a:spAutoFit/>
            </a:bodyPr>
            <a:lstStyle/>
            <a:p>
              <a:pPr algn="ctr"/>
              <a:r>
                <a:rPr lang="en-HK" sz="1600">
                  <a:solidFill>
                    <a:srgbClr val="00FF99"/>
                  </a:solidFill>
                </a:rPr>
                <a:t>0.7</a:t>
              </a:r>
            </a:p>
          </p:txBody>
        </p:sp>
        <p:sp>
          <p:nvSpPr>
            <p:cNvPr id="128" name="TextBox 127">
              <a:extLst>
                <a:ext uri="{FF2B5EF4-FFF2-40B4-BE49-F238E27FC236}">
                  <a16:creationId xmlns:a16="http://schemas.microsoft.com/office/drawing/2014/main" id="{67C1B1C6-CEC2-442B-A4B7-A7E674F5987A}"/>
                </a:ext>
              </a:extLst>
            </p:cNvPr>
            <p:cNvSpPr txBox="1"/>
            <p:nvPr/>
          </p:nvSpPr>
          <p:spPr>
            <a:xfrm>
              <a:off x="1867450" y="5144752"/>
              <a:ext cx="682291" cy="338554"/>
            </a:xfrm>
            <a:prstGeom prst="rect">
              <a:avLst/>
            </a:prstGeom>
            <a:noFill/>
          </p:spPr>
          <p:txBody>
            <a:bodyPr wrap="square" rtlCol="0">
              <a:spAutoFit/>
            </a:bodyPr>
            <a:lstStyle/>
            <a:p>
              <a:pPr algn="ctr"/>
              <a:r>
                <a:rPr lang="en-HK" sz="1600">
                  <a:solidFill>
                    <a:srgbClr val="00FF99"/>
                  </a:solidFill>
                </a:rPr>
                <a:t>0.2</a:t>
              </a:r>
            </a:p>
          </p:txBody>
        </p:sp>
        <p:sp>
          <p:nvSpPr>
            <p:cNvPr id="129" name="TextBox 128">
              <a:extLst>
                <a:ext uri="{FF2B5EF4-FFF2-40B4-BE49-F238E27FC236}">
                  <a16:creationId xmlns:a16="http://schemas.microsoft.com/office/drawing/2014/main" id="{4CAF2D43-ADF8-4E47-B2AC-FC3C63CEF875}"/>
                </a:ext>
              </a:extLst>
            </p:cNvPr>
            <p:cNvSpPr txBox="1"/>
            <p:nvPr/>
          </p:nvSpPr>
          <p:spPr>
            <a:xfrm>
              <a:off x="1863987" y="5473676"/>
              <a:ext cx="682291" cy="338554"/>
            </a:xfrm>
            <a:prstGeom prst="rect">
              <a:avLst/>
            </a:prstGeom>
            <a:noFill/>
          </p:spPr>
          <p:txBody>
            <a:bodyPr wrap="square" rtlCol="0">
              <a:spAutoFit/>
            </a:bodyPr>
            <a:lstStyle/>
            <a:p>
              <a:pPr algn="ctr"/>
              <a:r>
                <a:rPr lang="en-HK" sz="1600">
                  <a:solidFill>
                    <a:srgbClr val="00FF99"/>
                  </a:solidFill>
                </a:rPr>
                <a:t>0.3</a:t>
              </a:r>
            </a:p>
          </p:txBody>
        </p:sp>
      </p:grpSp>
    </p:spTree>
    <p:extLst>
      <p:ext uri="{BB962C8B-B14F-4D97-AF65-F5344CB8AC3E}">
        <p14:creationId xmlns:p14="http://schemas.microsoft.com/office/powerpoint/2010/main" val="1114559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52151E-F748-2049-BDE7-F94B79F6951D}"/>
              </a:ext>
            </a:extLst>
          </p:cNvPr>
          <p:cNvSpPr>
            <a:spLocks noGrp="1"/>
          </p:cNvSpPr>
          <p:nvPr>
            <p:ph type="title"/>
          </p:nvPr>
        </p:nvSpPr>
        <p:spPr>
          <a:xfrm>
            <a:off x="1251332" y="593367"/>
            <a:ext cx="7719485" cy="668505"/>
          </a:xfrm>
        </p:spPr>
        <p:txBody>
          <a:bodyPr/>
          <a:lstStyle/>
          <a:p>
            <a:r>
              <a:rPr kumimoji="1" lang="en-HK" altLang="zh-HK"/>
              <a:t>Finding Unique Sentences From Each Article</a:t>
            </a:r>
            <a:endParaRPr kumimoji="1" lang="zh-HK" altLang="en-US"/>
          </a:p>
        </p:txBody>
      </p:sp>
      <p:sp>
        <p:nvSpPr>
          <p:cNvPr id="4" name="Text Placeholder 3">
            <a:extLst>
              <a:ext uri="{FF2B5EF4-FFF2-40B4-BE49-F238E27FC236}">
                <a16:creationId xmlns:a16="http://schemas.microsoft.com/office/drawing/2014/main" id="{B8236976-2068-41C9-A6DE-C28B30DC9EAC}"/>
              </a:ext>
            </a:extLst>
          </p:cNvPr>
          <p:cNvSpPr>
            <a:spLocks noGrp="1"/>
          </p:cNvSpPr>
          <p:nvPr>
            <p:ph type="body" idx="1"/>
          </p:nvPr>
        </p:nvSpPr>
        <p:spPr>
          <a:xfrm>
            <a:off x="1251332" y="1426464"/>
            <a:ext cx="7431559" cy="4467103"/>
          </a:xfrm>
        </p:spPr>
        <p:txBody>
          <a:bodyPr/>
          <a:lstStyle/>
          <a:p>
            <a:pPr indent="0">
              <a:buNone/>
            </a:pPr>
            <a:r>
              <a:rPr lang="en-HK" sz="2500">
                <a:solidFill>
                  <a:schemeClr val="accent4"/>
                </a:solidFill>
              </a:rPr>
              <a:t>2</a:t>
            </a:r>
            <a:r>
              <a:rPr lang="en-HK" sz="2500"/>
              <a:t> sentences with lowest </a:t>
            </a:r>
            <a:r>
              <a:rPr lang="en-HK" sz="2500">
                <a:solidFill>
                  <a:srgbClr val="00FF99"/>
                </a:solidFill>
              </a:rPr>
              <a:t>maximum cosine similarity </a:t>
            </a:r>
            <a:r>
              <a:rPr lang="en-HK" sz="2500"/>
              <a:t>are determined to be </a:t>
            </a:r>
            <a:r>
              <a:rPr lang="en-HK" sz="2500">
                <a:highlight>
                  <a:srgbClr val="FF00FF"/>
                </a:highlight>
              </a:rPr>
              <a:t>unique</a:t>
            </a:r>
          </a:p>
        </p:txBody>
      </p:sp>
      <p:grpSp>
        <p:nvGrpSpPr>
          <p:cNvPr id="130" name="Group 129">
            <a:extLst>
              <a:ext uri="{FF2B5EF4-FFF2-40B4-BE49-F238E27FC236}">
                <a16:creationId xmlns:a16="http://schemas.microsoft.com/office/drawing/2014/main" id="{5F9B8ACC-3C89-43B6-969F-37EEB043A815}"/>
              </a:ext>
            </a:extLst>
          </p:cNvPr>
          <p:cNvGrpSpPr/>
          <p:nvPr/>
        </p:nvGrpSpPr>
        <p:grpSpPr>
          <a:xfrm>
            <a:off x="1203275" y="3168000"/>
            <a:ext cx="7031343" cy="2536375"/>
            <a:chOff x="1203275" y="3786621"/>
            <a:chExt cx="7031343" cy="2536375"/>
          </a:xfrm>
        </p:grpSpPr>
        <p:sp>
          <p:nvSpPr>
            <p:cNvPr id="5" name="Rectangle 4">
              <a:extLst>
                <a:ext uri="{FF2B5EF4-FFF2-40B4-BE49-F238E27FC236}">
                  <a16:creationId xmlns:a16="http://schemas.microsoft.com/office/drawing/2014/main" id="{77FC514D-0319-4798-8FB6-935291D7302A}"/>
                </a:ext>
              </a:extLst>
            </p:cNvPr>
            <p:cNvSpPr/>
            <p:nvPr/>
          </p:nvSpPr>
          <p:spPr>
            <a:xfrm>
              <a:off x="2814409" y="4080931"/>
              <a:ext cx="1659193" cy="180795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6" name="TextBox 5">
              <a:extLst>
                <a:ext uri="{FF2B5EF4-FFF2-40B4-BE49-F238E27FC236}">
                  <a16:creationId xmlns:a16="http://schemas.microsoft.com/office/drawing/2014/main" id="{29D652FD-BD11-4780-86BD-E3B2F659BA60}"/>
                </a:ext>
              </a:extLst>
            </p:cNvPr>
            <p:cNvSpPr txBox="1"/>
            <p:nvPr/>
          </p:nvSpPr>
          <p:spPr>
            <a:xfrm>
              <a:off x="2910273" y="5975737"/>
              <a:ext cx="1467464" cy="338554"/>
            </a:xfrm>
            <a:prstGeom prst="rect">
              <a:avLst/>
            </a:prstGeom>
            <a:noFill/>
          </p:spPr>
          <p:txBody>
            <a:bodyPr wrap="square" rtlCol="0">
              <a:spAutoFit/>
            </a:bodyPr>
            <a:lstStyle/>
            <a:p>
              <a:pPr algn="ctr"/>
              <a:r>
                <a:rPr lang="en-HK" sz="1600">
                  <a:solidFill>
                    <a:schemeClr val="bg1"/>
                  </a:solidFill>
                  <a:latin typeface="Noto Serif" panose="02020600060500020200" pitchFamily="18"/>
                  <a:ea typeface="Noto Serif" panose="02020600060500020200" pitchFamily="18"/>
                  <a:cs typeface="Noto Serif" panose="02020600060500020200" pitchFamily="18"/>
                </a:rPr>
                <a:t>Document 1</a:t>
              </a:r>
            </a:p>
          </p:txBody>
        </p:sp>
        <p:sp>
          <p:nvSpPr>
            <p:cNvPr id="7" name="Rectangle 6">
              <a:extLst>
                <a:ext uri="{FF2B5EF4-FFF2-40B4-BE49-F238E27FC236}">
                  <a16:creationId xmlns:a16="http://schemas.microsoft.com/office/drawing/2014/main" id="{2CD54703-F517-4C16-910B-24E80FFD72D3}"/>
                </a:ext>
              </a:extLst>
            </p:cNvPr>
            <p:cNvSpPr/>
            <p:nvPr/>
          </p:nvSpPr>
          <p:spPr>
            <a:xfrm>
              <a:off x="6575425" y="4085616"/>
              <a:ext cx="1659193" cy="18079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TextBox 7">
              <a:extLst>
                <a:ext uri="{FF2B5EF4-FFF2-40B4-BE49-F238E27FC236}">
                  <a16:creationId xmlns:a16="http://schemas.microsoft.com/office/drawing/2014/main" id="{0B234660-6D73-4F49-8660-8145F62ED8DF}"/>
                </a:ext>
              </a:extLst>
            </p:cNvPr>
            <p:cNvSpPr txBox="1"/>
            <p:nvPr/>
          </p:nvSpPr>
          <p:spPr>
            <a:xfrm>
              <a:off x="6671289" y="5984442"/>
              <a:ext cx="1467464" cy="338554"/>
            </a:xfrm>
            <a:prstGeom prst="rect">
              <a:avLst/>
            </a:prstGeom>
            <a:noFill/>
          </p:spPr>
          <p:txBody>
            <a:bodyPr wrap="square" rtlCol="0">
              <a:spAutoFit/>
            </a:bodyPr>
            <a:lstStyle/>
            <a:p>
              <a:pPr algn="ctr"/>
              <a:r>
                <a:rPr lang="en-HK" sz="1600">
                  <a:solidFill>
                    <a:schemeClr val="bg1"/>
                  </a:solidFill>
                  <a:latin typeface="Noto Serif" panose="02020600060500020200" pitchFamily="18"/>
                  <a:ea typeface="Noto Serif" panose="02020600060500020200" pitchFamily="18"/>
                  <a:cs typeface="Noto Serif" panose="02020600060500020200" pitchFamily="18"/>
                </a:rPr>
                <a:t>Document 2</a:t>
              </a:r>
            </a:p>
          </p:txBody>
        </p:sp>
        <p:sp>
          <p:nvSpPr>
            <p:cNvPr id="9" name="TextBox 8">
              <a:extLst>
                <a:ext uri="{FF2B5EF4-FFF2-40B4-BE49-F238E27FC236}">
                  <a16:creationId xmlns:a16="http://schemas.microsoft.com/office/drawing/2014/main" id="{97237B11-C207-4800-98AB-F865444F8A78}"/>
                </a:ext>
              </a:extLst>
            </p:cNvPr>
            <p:cNvSpPr txBox="1"/>
            <p:nvPr/>
          </p:nvSpPr>
          <p:spPr>
            <a:xfrm>
              <a:off x="2910273" y="4125175"/>
              <a:ext cx="1467464" cy="338554"/>
            </a:xfrm>
            <a:prstGeom prst="rect">
              <a:avLst/>
            </a:prstGeom>
            <a:noFill/>
          </p:spPr>
          <p:txBody>
            <a:bodyPr wrap="square" rtlCol="0">
              <a:spAutoFit/>
            </a:bodyPr>
            <a:lstStyle/>
            <a:p>
              <a:r>
                <a:rPr lang="en-HK" sz="1600">
                  <a:solidFill>
                    <a:schemeClr val="bg1"/>
                  </a:solidFill>
                </a:rPr>
                <a:t>Sentence 1</a:t>
              </a:r>
            </a:p>
          </p:txBody>
        </p:sp>
        <p:sp>
          <p:nvSpPr>
            <p:cNvPr id="10" name="TextBox 9">
              <a:extLst>
                <a:ext uri="{FF2B5EF4-FFF2-40B4-BE49-F238E27FC236}">
                  <a16:creationId xmlns:a16="http://schemas.microsoft.com/office/drawing/2014/main" id="{9426FCE9-EAD6-4BD0-9E15-94FDA9EC9F22}"/>
                </a:ext>
              </a:extLst>
            </p:cNvPr>
            <p:cNvSpPr txBox="1"/>
            <p:nvPr/>
          </p:nvSpPr>
          <p:spPr>
            <a:xfrm>
              <a:off x="2910273" y="4459044"/>
              <a:ext cx="1467464" cy="338554"/>
            </a:xfrm>
            <a:prstGeom prst="rect">
              <a:avLst/>
            </a:prstGeom>
            <a:noFill/>
          </p:spPr>
          <p:txBody>
            <a:bodyPr wrap="square" rtlCol="0">
              <a:spAutoFit/>
            </a:bodyPr>
            <a:lstStyle/>
            <a:p>
              <a:r>
                <a:rPr lang="en-HK" sz="1600">
                  <a:solidFill>
                    <a:schemeClr val="bg1"/>
                  </a:solidFill>
                </a:rPr>
                <a:t>Sentence 2</a:t>
              </a:r>
            </a:p>
          </p:txBody>
        </p:sp>
        <p:sp>
          <p:nvSpPr>
            <p:cNvPr id="11" name="TextBox 10">
              <a:extLst>
                <a:ext uri="{FF2B5EF4-FFF2-40B4-BE49-F238E27FC236}">
                  <a16:creationId xmlns:a16="http://schemas.microsoft.com/office/drawing/2014/main" id="{08D3BE61-BE41-44D9-9E7D-98F1CAD31155}"/>
                </a:ext>
              </a:extLst>
            </p:cNvPr>
            <p:cNvSpPr txBox="1"/>
            <p:nvPr/>
          </p:nvSpPr>
          <p:spPr>
            <a:xfrm>
              <a:off x="2910273" y="4792913"/>
              <a:ext cx="1467464" cy="338554"/>
            </a:xfrm>
            <a:prstGeom prst="rect">
              <a:avLst/>
            </a:prstGeom>
            <a:noFill/>
          </p:spPr>
          <p:txBody>
            <a:bodyPr wrap="square" rtlCol="0">
              <a:spAutoFit/>
            </a:bodyPr>
            <a:lstStyle/>
            <a:p>
              <a:r>
                <a:rPr lang="en-HK" sz="1600">
                  <a:solidFill>
                    <a:schemeClr val="bg1"/>
                  </a:solidFill>
                </a:rPr>
                <a:t>Sentence 3</a:t>
              </a:r>
            </a:p>
          </p:txBody>
        </p:sp>
        <p:sp>
          <p:nvSpPr>
            <p:cNvPr id="12" name="TextBox 11">
              <a:extLst>
                <a:ext uri="{FF2B5EF4-FFF2-40B4-BE49-F238E27FC236}">
                  <a16:creationId xmlns:a16="http://schemas.microsoft.com/office/drawing/2014/main" id="{6A51FF31-402A-4E0C-8CA4-AC88AE5B4C68}"/>
                </a:ext>
              </a:extLst>
            </p:cNvPr>
            <p:cNvSpPr txBox="1"/>
            <p:nvPr/>
          </p:nvSpPr>
          <p:spPr>
            <a:xfrm>
              <a:off x="2910273" y="5146762"/>
              <a:ext cx="1467464" cy="338554"/>
            </a:xfrm>
            <a:prstGeom prst="rect">
              <a:avLst/>
            </a:prstGeom>
            <a:noFill/>
          </p:spPr>
          <p:txBody>
            <a:bodyPr wrap="square" rtlCol="0">
              <a:spAutoFit/>
            </a:bodyPr>
            <a:lstStyle/>
            <a:p>
              <a:r>
                <a:rPr lang="en-HK" sz="1600">
                  <a:solidFill>
                    <a:schemeClr val="bg1"/>
                  </a:solidFill>
                </a:rPr>
                <a:t>Sentence 4</a:t>
              </a:r>
            </a:p>
          </p:txBody>
        </p:sp>
        <p:sp>
          <p:nvSpPr>
            <p:cNvPr id="13" name="TextBox 12">
              <a:extLst>
                <a:ext uri="{FF2B5EF4-FFF2-40B4-BE49-F238E27FC236}">
                  <a16:creationId xmlns:a16="http://schemas.microsoft.com/office/drawing/2014/main" id="{B166339F-B5A5-4AAE-BBFD-EB6B19C2BF09}"/>
                </a:ext>
              </a:extLst>
            </p:cNvPr>
            <p:cNvSpPr txBox="1"/>
            <p:nvPr/>
          </p:nvSpPr>
          <p:spPr>
            <a:xfrm>
              <a:off x="2910273" y="5476611"/>
              <a:ext cx="1467464" cy="338554"/>
            </a:xfrm>
            <a:prstGeom prst="rect">
              <a:avLst/>
            </a:prstGeom>
            <a:noFill/>
          </p:spPr>
          <p:txBody>
            <a:bodyPr wrap="square" rtlCol="0">
              <a:spAutoFit/>
            </a:bodyPr>
            <a:lstStyle/>
            <a:p>
              <a:r>
                <a:rPr lang="en-HK" sz="1600">
                  <a:solidFill>
                    <a:schemeClr val="bg1"/>
                  </a:solidFill>
                </a:rPr>
                <a:t>Sentence 5</a:t>
              </a:r>
            </a:p>
          </p:txBody>
        </p:sp>
        <p:sp>
          <p:nvSpPr>
            <p:cNvPr id="14" name="TextBox 13">
              <a:extLst>
                <a:ext uri="{FF2B5EF4-FFF2-40B4-BE49-F238E27FC236}">
                  <a16:creationId xmlns:a16="http://schemas.microsoft.com/office/drawing/2014/main" id="{EAA20ECA-39DC-479A-8C10-B6A03FCC1D4D}"/>
                </a:ext>
              </a:extLst>
            </p:cNvPr>
            <p:cNvSpPr txBox="1"/>
            <p:nvPr/>
          </p:nvSpPr>
          <p:spPr>
            <a:xfrm>
              <a:off x="6671289" y="4129860"/>
              <a:ext cx="1467464" cy="338554"/>
            </a:xfrm>
            <a:prstGeom prst="rect">
              <a:avLst/>
            </a:prstGeom>
            <a:noFill/>
          </p:spPr>
          <p:txBody>
            <a:bodyPr wrap="square" rtlCol="0">
              <a:spAutoFit/>
            </a:bodyPr>
            <a:lstStyle/>
            <a:p>
              <a:r>
                <a:rPr lang="en-HK" sz="1600">
                  <a:solidFill>
                    <a:schemeClr val="bg1"/>
                  </a:solidFill>
                </a:rPr>
                <a:t>Sentence 1</a:t>
              </a:r>
            </a:p>
          </p:txBody>
        </p:sp>
        <p:sp>
          <p:nvSpPr>
            <p:cNvPr id="15" name="TextBox 14">
              <a:extLst>
                <a:ext uri="{FF2B5EF4-FFF2-40B4-BE49-F238E27FC236}">
                  <a16:creationId xmlns:a16="http://schemas.microsoft.com/office/drawing/2014/main" id="{FE7D0BB2-B185-440C-9B6D-F01092BDCB6E}"/>
                </a:ext>
              </a:extLst>
            </p:cNvPr>
            <p:cNvSpPr txBox="1"/>
            <p:nvPr/>
          </p:nvSpPr>
          <p:spPr>
            <a:xfrm>
              <a:off x="6671289" y="4463729"/>
              <a:ext cx="1467464" cy="338554"/>
            </a:xfrm>
            <a:prstGeom prst="rect">
              <a:avLst/>
            </a:prstGeom>
            <a:noFill/>
          </p:spPr>
          <p:txBody>
            <a:bodyPr wrap="square" rtlCol="0">
              <a:spAutoFit/>
            </a:bodyPr>
            <a:lstStyle/>
            <a:p>
              <a:r>
                <a:rPr lang="en-HK" sz="1600">
                  <a:solidFill>
                    <a:schemeClr val="bg1"/>
                  </a:solidFill>
                </a:rPr>
                <a:t>Sentence 2</a:t>
              </a:r>
            </a:p>
          </p:txBody>
        </p:sp>
        <p:sp>
          <p:nvSpPr>
            <p:cNvPr id="16" name="TextBox 15">
              <a:extLst>
                <a:ext uri="{FF2B5EF4-FFF2-40B4-BE49-F238E27FC236}">
                  <a16:creationId xmlns:a16="http://schemas.microsoft.com/office/drawing/2014/main" id="{2131DFC5-C55E-4A70-B50A-AB676E8570FB}"/>
                </a:ext>
              </a:extLst>
            </p:cNvPr>
            <p:cNvSpPr txBox="1"/>
            <p:nvPr/>
          </p:nvSpPr>
          <p:spPr>
            <a:xfrm>
              <a:off x="6671289" y="4797598"/>
              <a:ext cx="1467464" cy="338554"/>
            </a:xfrm>
            <a:prstGeom prst="rect">
              <a:avLst/>
            </a:prstGeom>
            <a:noFill/>
          </p:spPr>
          <p:txBody>
            <a:bodyPr wrap="square" rtlCol="0">
              <a:spAutoFit/>
            </a:bodyPr>
            <a:lstStyle/>
            <a:p>
              <a:r>
                <a:rPr lang="en-HK" sz="1600">
                  <a:solidFill>
                    <a:schemeClr val="bg1"/>
                  </a:solidFill>
                </a:rPr>
                <a:t>Sentence 3</a:t>
              </a:r>
            </a:p>
          </p:txBody>
        </p:sp>
        <p:sp>
          <p:nvSpPr>
            <p:cNvPr id="17" name="TextBox 16">
              <a:extLst>
                <a:ext uri="{FF2B5EF4-FFF2-40B4-BE49-F238E27FC236}">
                  <a16:creationId xmlns:a16="http://schemas.microsoft.com/office/drawing/2014/main" id="{C7DE71E4-37B6-4045-B6EE-AD1CE2E3D03C}"/>
                </a:ext>
              </a:extLst>
            </p:cNvPr>
            <p:cNvSpPr txBox="1"/>
            <p:nvPr/>
          </p:nvSpPr>
          <p:spPr>
            <a:xfrm>
              <a:off x="6671289" y="5151447"/>
              <a:ext cx="1467464" cy="338554"/>
            </a:xfrm>
            <a:prstGeom prst="rect">
              <a:avLst/>
            </a:prstGeom>
            <a:noFill/>
          </p:spPr>
          <p:txBody>
            <a:bodyPr wrap="square" rtlCol="0">
              <a:spAutoFit/>
            </a:bodyPr>
            <a:lstStyle/>
            <a:p>
              <a:r>
                <a:rPr lang="en-HK" sz="1600">
                  <a:solidFill>
                    <a:schemeClr val="bg1"/>
                  </a:solidFill>
                </a:rPr>
                <a:t>Sentence 4</a:t>
              </a:r>
            </a:p>
          </p:txBody>
        </p:sp>
        <p:sp>
          <p:nvSpPr>
            <p:cNvPr id="18" name="TextBox 17">
              <a:extLst>
                <a:ext uri="{FF2B5EF4-FFF2-40B4-BE49-F238E27FC236}">
                  <a16:creationId xmlns:a16="http://schemas.microsoft.com/office/drawing/2014/main" id="{9D4F24FC-69FA-4A24-A133-38EE0E0805ED}"/>
                </a:ext>
              </a:extLst>
            </p:cNvPr>
            <p:cNvSpPr txBox="1"/>
            <p:nvPr/>
          </p:nvSpPr>
          <p:spPr>
            <a:xfrm>
              <a:off x="6671289" y="5481296"/>
              <a:ext cx="1467464" cy="338554"/>
            </a:xfrm>
            <a:prstGeom prst="rect">
              <a:avLst/>
            </a:prstGeom>
            <a:noFill/>
          </p:spPr>
          <p:txBody>
            <a:bodyPr wrap="square" rtlCol="0">
              <a:spAutoFit/>
            </a:bodyPr>
            <a:lstStyle/>
            <a:p>
              <a:r>
                <a:rPr lang="en-HK" sz="1600">
                  <a:solidFill>
                    <a:schemeClr val="bg1"/>
                  </a:solidFill>
                </a:rPr>
                <a:t>Sentence 5</a:t>
              </a:r>
            </a:p>
          </p:txBody>
        </p:sp>
        <p:cxnSp>
          <p:nvCxnSpPr>
            <p:cNvPr id="19" name="Straight Arrow Connector 18">
              <a:extLst>
                <a:ext uri="{FF2B5EF4-FFF2-40B4-BE49-F238E27FC236}">
                  <a16:creationId xmlns:a16="http://schemas.microsoft.com/office/drawing/2014/main" id="{B53F0B59-D179-4D0B-8E73-1D203381BB9B}"/>
                </a:ext>
              </a:extLst>
            </p:cNvPr>
            <p:cNvCxnSpPr>
              <a:cxnSpLocks/>
              <a:stCxn id="9" idx="3"/>
              <a:endCxn id="14" idx="1"/>
            </p:cNvCxnSpPr>
            <p:nvPr/>
          </p:nvCxnSpPr>
          <p:spPr>
            <a:xfrm>
              <a:off x="4377737" y="4294452"/>
              <a:ext cx="2293552" cy="46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1CD6D0D-2F12-4BEB-98D5-08761A8BCE6E}"/>
                </a:ext>
              </a:extLst>
            </p:cNvPr>
            <p:cNvCxnSpPr>
              <a:cxnSpLocks/>
              <a:stCxn id="9" idx="3"/>
              <a:endCxn id="15" idx="1"/>
            </p:cNvCxnSpPr>
            <p:nvPr/>
          </p:nvCxnSpPr>
          <p:spPr>
            <a:xfrm>
              <a:off x="4377737" y="4294452"/>
              <a:ext cx="2293552" cy="3385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22DADC-0E5D-4687-9CC2-770CC8AEDD96}"/>
                </a:ext>
              </a:extLst>
            </p:cNvPr>
            <p:cNvCxnSpPr>
              <a:cxnSpLocks/>
              <a:stCxn id="9" idx="3"/>
              <a:endCxn id="16" idx="1"/>
            </p:cNvCxnSpPr>
            <p:nvPr/>
          </p:nvCxnSpPr>
          <p:spPr>
            <a:xfrm>
              <a:off x="4377737" y="4294452"/>
              <a:ext cx="2293552" cy="6724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BE5D26-7D37-4E1A-96CF-6ECB9D4F2470}"/>
                </a:ext>
              </a:extLst>
            </p:cNvPr>
            <p:cNvCxnSpPr>
              <a:cxnSpLocks/>
              <a:stCxn id="9" idx="3"/>
              <a:endCxn id="17" idx="1"/>
            </p:cNvCxnSpPr>
            <p:nvPr/>
          </p:nvCxnSpPr>
          <p:spPr>
            <a:xfrm>
              <a:off x="4377737" y="4294452"/>
              <a:ext cx="2293552" cy="10262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E59F55F-7800-4FA9-86FC-49308E7B6059}"/>
                </a:ext>
              </a:extLst>
            </p:cNvPr>
            <p:cNvCxnSpPr>
              <a:cxnSpLocks/>
              <a:stCxn id="9" idx="3"/>
              <a:endCxn id="18" idx="1"/>
            </p:cNvCxnSpPr>
            <p:nvPr/>
          </p:nvCxnSpPr>
          <p:spPr>
            <a:xfrm>
              <a:off x="4377737" y="4294452"/>
              <a:ext cx="2293552" cy="13561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85C1B0E-AB28-457A-B531-F4F465C819A5}"/>
                </a:ext>
              </a:extLst>
            </p:cNvPr>
            <p:cNvCxnSpPr>
              <a:cxnSpLocks/>
              <a:stCxn id="10" idx="3"/>
              <a:endCxn id="14" idx="1"/>
            </p:cNvCxnSpPr>
            <p:nvPr/>
          </p:nvCxnSpPr>
          <p:spPr>
            <a:xfrm flipV="1">
              <a:off x="4377737" y="4299137"/>
              <a:ext cx="2293552" cy="32918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7379FC4-9735-4556-A6F6-ED782830AF0B}"/>
                </a:ext>
              </a:extLst>
            </p:cNvPr>
            <p:cNvCxnSpPr>
              <a:cxnSpLocks/>
              <a:stCxn id="10" idx="3"/>
              <a:endCxn id="15" idx="1"/>
            </p:cNvCxnSpPr>
            <p:nvPr/>
          </p:nvCxnSpPr>
          <p:spPr>
            <a:xfrm>
              <a:off x="4377737" y="4628321"/>
              <a:ext cx="2293552" cy="468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01B07A-8640-4275-BD24-E6203C1D7F70}"/>
                </a:ext>
              </a:extLst>
            </p:cNvPr>
            <p:cNvCxnSpPr>
              <a:cxnSpLocks/>
              <a:stCxn id="10" idx="3"/>
              <a:endCxn id="16" idx="1"/>
            </p:cNvCxnSpPr>
            <p:nvPr/>
          </p:nvCxnSpPr>
          <p:spPr>
            <a:xfrm>
              <a:off x="4377737" y="4628321"/>
              <a:ext cx="2293552" cy="33855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8FEDAD5-AB58-4940-9F71-1852F7770108}"/>
                </a:ext>
              </a:extLst>
            </p:cNvPr>
            <p:cNvCxnSpPr>
              <a:cxnSpLocks/>
              <a:stCxn id="10" idx="3"/>
              <a:endCxn id="17" idx="1"/>
            </p:cNvCxnSpPr>
            <p:nvPr/>
          </p:nvCxnSpPr>
          <p:spPr>
            <a:xfrm>
              <a:off x="4377737" y="4628321"/>
              <a:ext cx="2293552" cy="69240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F05D597-2B5B-4864-9744-B35954F2D676}"/>
                </a:ext>
              </a:extLst>
            </p:cNvPr>
            <p:cNvCxnSpPr>
              <a:cxnSpLocks/>
              <a:stCxn id="10" idx="3"/>
              <a:endCxn id="18" idx="1"/>
            </p:cNvCxnSpPr>
            <p:nvPr/>
          </p:nvCxnSpPr>
          <p:spPr>
            <a:xfrm>
              <a:off x="4377737" y="4628321"/>
              <a:ext cx="2293552" cy="102225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002F710-D679-476F-AA32-175ABD5114E0}"/>
                </a:ext>
              </a:extLst>
            </p:cNvPr>
            <p:cNvCxnSpPr>
              <a:cxnSpLocks/>
              <a:stCxn id="11" idx="3"/>
              <a:endCxn id="14" idx="1"/>
            </p:cNvCxnSpPr>
            <p:nvPr/>
          </p:nvCxnSpPr>
          <p:spPr>
            <a:xfrm flipV="1">
              <a:off x="4377737" y="4299137"/>
              <a:ext cx="2293552" cy="66305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7FF7BAD-9106-4781-A1C8-FAFAFC1FE1A9}"/>
                </a:ext>
              </a:extLst>
            </p:cNvPr>
            <p:cNvCxnSpPr>
              <a:cxnSpLocks/>
              <a:stCxn id="11" idx="3"/>
              <a:endCxn id="15" idx="1"/>
            </p:cNvCxnSpPr>
            <p:nvPr/>
          </p:nvCxnSpPr>
          <p:spPr>
            <a:xfrm flipV="1">
              <a:off x="4377737" y="4633006"/>
              <a:ext cx="2293552" cy="32918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28E358-5D0A-4B4B-88F2-13A688624CA7}"/>
                </a:ext>
              </a:extLst>
            </p:cNvPr>
            <p:cNvCxnSpPr>
              <a:cxnSpLocks/>
              <a:stCxn id="11" idx="3"/>
              <a:endCxn id="16" idx="1"/>
            </p:cNvCxnSpPr>
            <p:nvPr/>
          </p:nvCxnSpPr>
          <p:spPr>
            <a:xfrm>
              <a:off x="4377737" y="4962190"/>
              <a:ext cx="2293552" cy="46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BB49988-2DB8-4CB9-9FAE-EBC6A7958E7F}"/>
                </a:ext>
              </a:extLst>
            </p:cNvPr>
            <p:cNvCxnSpPr>
              <a:cxnSpLocks/>
              <a:stCxn id="11" idx="3"/>
              <a:endCxn id="17" idx="1"/>
            </p:cNvCxnSpPr>
            <p:nvPr/>
          </p:nvCxnSpPr>
          <p:spPr>
            <a:xfrm>
              <a:off x="4377737" y="4962190"/>
              <a:ext cx="2293552" cy="35853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B31A2A-0439-4F2F-8B31-8AE0121E416F}"/>
                </a:ext>
              </a:extLst>
            </p:cNvPr>
            <p:cNvCxnSpPr>
              <a:cxnSpLocks/>
              <a:stCxn id="11" idx="3"/>
              <a:endCxn id="18" idx="1"/>
            </p:cNvCxnSpPr>
            <p:nvPr/>
          </p:nvCxnSpPr>
          <p:spPr>
            <a:xfrm>
              <a:off x="4377737" y="4962190"/>
              <a:ext cx="2293552" cy="68838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9CB3F27-4A0D-48E8-8F8D-D022492E8B8E}"/>
                </a:ext>
              </a:extLst>
            </p:cNvPr>
            <p:cNvCxnSpPr>
              <a:cxnSpLocks/>
              <a:stCxn id="12" idx="3"/>
              <a:endCxn id="14" idx="1"/>
            </p:cNvCxnSpPr>
            <p:nvPr/>
          </p:nvCxnSpPr>
          <p:spPr>
            <a:xfrm flipV="1">
              <a:off x="4377737" y="4299137"/>
              <a:ext cx="2293552" cy="10169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041076A-A3EF-457A-8D3B-A4934F31754E}"/>
                </a:ext>
              </a:extLst>
            </p:cNvPr>
            <p:cNvCxnSpPr>
              <a:cxnSpLocks/>
              <a:stCxn id="12" idx="3"/>
              <a:endCxn id="15" idx="1"/>
            </p:cNvCxnSpPr>
            <p:nvPr/>
          </p:nvCxnSpPr>
          <p:spPr>
            <a:xfrm flipV="1">
              <a:off x="4377737" y="4633006"/>
              <a:ext cx="2293552" cy="6830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CF02306-4CDB-4174-873C-B27838479D48}"/>
                </a:ext>
              </a:extLst>
            </p:cNvPr>
            <p:cNvCxnSpPr>
              <a:cxnSpLocks/>
              <a:stCxn id="12" idx="3"/>
              <a:endCxn id="16" idx="1"/>
            </p:cNvCxnSpPr>
            <p:nvPr/>
          </p:nvCxnSpPr>
          <p:spPr>
            <a:xfrm flipV="1">
              <a:off x="4377737" y="4966875"/>
              <a:ext cx="2293552" cy="34916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656858C-7232-4D52-A8E9-9A905CDF848A}"/>
                </a:ext>
              </a:extLst>
            </p:cNvPr>
            <p:cNvCxnSpPr>
              <a:cxnSpLocks/>
              <a:stCxn id="12" idx="3"/>
              <a:endCxn id="17" idx="1"/>
            </p:cNvCxnSpPr>
            <p:nvPr/>
          </p:nvCxnSpPr>
          <p:spPr>
            <a:xfrm>
              <a:off x="4377737" y="5316039"/>
              <a:ext cx="2293552" cy="46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E897B5F-2664-49C6-A42D-5B144BA0EB31}"/>
                </a:ext>
              </a:extLst>
            </p:cNvPr>
            <p:cNvCxnSpPr>
              <a:cxnSpLocks/>
              <a:stCxn id="12" idx="3"/>
              <a:endCxn id="18" idx="1"/>
            </p:cNvCxnSpPr>
            <p:nvPr/>
          </p:nvCxnSpPr>
          <p:spPr>
            <a:xfrm>
              <a:off x="4377737" y="5316039"/>
              <a:ext cx="2293552" cy="33453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BD6A664-5F2E-4C33-8B3A-A8E21D4A4FAA}"/>
                </a:ext>
              </a:extLst>
            </p:cNvPr>
            <p:cNvCxnSpPr>
              <a:cxnSpLocks/>
              <a:endCxn id="18" idx="1"/>
            </p:cNvCxnSpPr>
            <p:nvPr/>
          </p:nvCxnSpPr>
          <p:spPr>
            <a:xfrm>
              <a:off x="4377737" y="5642953"/>
              <a:ext cx="2293552" cy="7620"/>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E638B6E-0004-4777-B8BB-8699BADA86D3}"/>
                </a:ext>
              </a:extLst>
            </p:cNvPr>
            <p:cNvCxnSpPr>
              <a:cxnSpLocks/>
              <a:stCxn id="13" idx="3"/>
              <a:endCxn id="17" idx="1"/>
            </p:cNvCxnSpPr>
            <p:nvPr/>
          </p:nvCxnSpPr>
          <p:spPr>
            <a:xfrm flipV="1">
              <a:off x="4377737" y="5320724"/>
              <a:ext cx="2293552" cy="325164"/>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7718758-F766-4D58-B769-8416C72F65F1}"/>
                </a:ext>
              </a:extLst>
            </p:cNvPr>
            <p:cNvCxnSpPr>
              <a:cxnSpLocks/>
              <a:stCxn id="13" idx="3"/>
              <a:endCxn id="16" idx="1"/>
            </p:cNvCxnSpPr>
            <p:nvPr/>
          </p:nvCxnSpPr>
          <p:spPr>
            <a:xfrm flipV="1">
              <a:off x="4377737" y="4966875"/>
              <a:ext cx="2293552" cy="679013"/>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DC3C138-9C22-478E-BC5C-F07A15ACA5C0}"/>
                </a:ext>
              </a:extLst>
            </p:cNvPr>
            <p:cNvCxnSpPr>
              <a:cxnSpLocks/>
              <a:stCxn id="13" idx="3"/>
              <a:endCxn id="15" idx="1"/>
            </p:cNvCxnSpPr>
            <p:nvPr/>
          </p:nvCxnSpPr>
          <p:spPr>
            <a:xfrm flipV="1">
              <a:off x="4377737" y="4633006"/>
              <a:ext cx="2293552" cy="1012882"/>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716A871-76DA-4AEC-ABE6-A9C37731816A}"/>
                </a:ext>
              </a:extLst>
            </p:cNvPr>
            <p:cNvCxnSpPr>
              <a:cxnSpLocks/>
              <a:stCxn id="13" idx="3"/>
              <a:endCxn id="14" idx="1"/>
            </p:cNvCxnSpPr>
            <p:nvPr/>
          </p:nvCxnSpPr>
          <p:spPr>
            <a:xfrm flipV="1">
              <a:off x="4377737" y="4299137"/>
              <a:ext cx="2293552" cy="1346751"/>
            </a:xfrm>
            <a:prstGeom prst="straightConnector1">
              <a:avLst/>
            </a:prstGeom>
            <a:ln>
              <a:solidFill>
                <a:srgbClr val="9401CF"/>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05155C-E5C2-430D-839E-6E873170DBE6}"/>
                </a:ext>
              </a:extLst>
            </p:cNvPr>
            <p:cNvSpPr txBox="1"/>
            <p:nvPr/>
          </p:nvSpPr>
          <p:spPr>
            <a:xfrm>
              <a:off x="1203275" y="3786621"/>
              <a:ext cx="1659192" cy="338554"/>
            </a:xfrm>
            <a:prstGeom prst="rect">
              <a:avLst/>
            </a:prstGeom>
            <a:noFill/>
          </p:spPr>
          <p:txBody>
            <a:bodyPr wrap="square" rtlCol="0">
              <a:spAutoFit/>
            </a:bodyPr>
            <a:lstStyle/>
            <a:p>
              <a:pPr algn="ctr"/>
              <a:r>
                <a:rPr lang="en-HK" sz="1600" u="sng">
                  <a:solidFill>
                    <a:srgbClr val="00FF99"/>
                  </a:solidFill>
                </a:rPr>
                <a:t>Max. Cos. Sim</a:t>
              </a:r>
            </a:p>
          </p:txBody>
        </p:sp>
        <p:sp>
          <p:nvSpPr>
            <p:cNvPr id="125" name="TextBox 124">
              <a:extLst>
                <a:ext uri="{FF2B5EF4-FFF2-40B4-BE49-F238E27FC236}">
                  <a16:creationId xmlns:a16="http://schemas.microsoft.com/office/drawing/2014/main" id="{DE349908-6476-45DE-8F74-867439AE312F}"/>
                </a:ext>
              </a:extLst>
            </p:cNvPr>
            <p:cNvSpPr txBox="1"/>
            <p:nvPr/>
          </p:nvSpPr>
          <p:spPr>
            <a:xfrm>
              <a:off x="1863988" y="4125175"/>
              <a:ext cx="682291" cy="338554"/>
            </a:xfrm>
            <a:prstGeom prst="rect">
              <a:avLst/>
            </a:prstGeom>
            <a:noFill/>
          </p:spPr>
          <p:txBody>
            <a:bodyPr wrap="square" rtlCol="0">
              <a:spAutoFit/>
            </a:bodyPr>
            <a:lstStyle/>
            <a:p>
              <a:pPr algn="ctr"/>
              <a:r>
                <a:rPr lang="en-HK" sz="1600">
                  <a:solidFill>
                    <a:srgbClr val="00FF99"/>
                  </a:solidFill>
                </a:rPr>
                <a:t>0.8</a:t>
              </a:r>
            </a:p>
          </p:txBody>
        </p:sp>
        <p:sp>
          <p:nvSpPr>
            <p:cNvPr id="126" name="TextBox 125">
              <a:extLst>
                <a:ext uri="{FF2B5EF4-FFF2-40B4-BE49-F238E27FC236}">
                  <a16:creationId xmlns:a16="http://schemas.microsoft.com/office/drawing/2014/main" id="{6CBB042A-E65F-42C2-9F48-5D44EA31425E}"/>
                </a:ext>
              </a:extLst>
            </p:cNvPr>
            <p:cNvSpPr txBox="1"/>
            <p:nvPr/>
          </p:nvSpPr>
          <p:spPr>
            <a:xfrm>
              <a:off x="1863988" y="4454359"/>
              <a:ext cx="682291" cy="338554"/>
            </a:xfrm>
            <a:prstGeom prst="rect">
              <a:avLst/>
            </a:prstGeom>
            <a:noFill/>
          </p:spPr>
          <p:txBody>
            <a:bodyPr wrap="square" rtlCol="0">
              <a:spAutoFit/>
            </a:bodyPr>
            <a:lstStyle/>
            <a:p>
              <a:pPr algn="ctr"/>
              <a:r>
                <a:rPr lang="en-HK" sz="1600">
                  <a:solidFill>
                    <a:srgbClr val="00FF99"/>
                  </a:solidFill>
                </a:rPr>
                <a:t>0.9</a:t>
              </a:r>
            </a:p>
          </p:txBody>
        </p:sp>
        <p:sp>
          <p:nvSpPr>
            <p:cNvPr id="127" name="TextBox 126">
              <a:extLst>
                <a:ext uri="{FF2B5EF4-FFF2-40B4-BE49-F238E27FC236}">
                  <a16:creationId xmlns:a16="http://schemas.microsoft.com/office/drawing/2014/main" id="{500C2337-C4B0-4DF9-B863-72D14DD456CA}"/>
                </a:ext>
              </a:extLst>
            </p:cNvPr>
            <p:cNvSpPr txBox="1"/>
            <p:nvPr/>
          </p:nvSpPr>
          <p:spPr>
            <a:xfrm>
              <a:off x="1863988" y="4794840"/>
              <a:ext cx="682291" cy="338554"/>
            </a:xfrm>
            <a:prstGeom prst="rect">
              <a:avLst/>
            </a:prstGeom>
            <a:noFill/>
          </p:spPr>
          <p:txBody>
            <a:bodyPr wrap="square" rtlCol="0">
              <a:spAutoFit/>
            </a:bodyPr>
            <a:lstStyle/>
            <a:p>
              <a:pPr algn="ctr"/>
              <a:r>
                <a:rPr lang="en-HK" sz="1600">
                  <a:solidFill>
                    <a:srgbClr val="00FF99"/>
                  </a:solidFill>
                </a:rPr>
                <a:t>0.7</a:t>
              </a:r>
            </a:p>
          </p:txBody>
        </p:sp>
        <p:sp>
          <p:nvSpPr>
            <p:cNvPr id="128" name="TextBox 127">
              <a:extLst>
                <a:ext uri="{FF2B5EF4-FFF2-40B4-BE49-F238E27FC236}">
                  <a16:creationId xmlns:a16="http://schemas.microsoft.com/office/drawing/2014/main" id="{67C1B1C6-CEC2-442B-A4B7-A7E674F5987A}"/>
                </a:ext>
              </a:extLst>
            </p:cNvPr>
            <p:cNvSpPr txBox="1"/>
            <p:nvPr/>
          </p:nvSpPr>
          <p:spPr>
            <a:xfrm>
              <a:off x="1867450" y="5144752"/>
              <a:ext cx="682291" cy="338554"/>
            </a:xfrm>
            <a:prstGeom prst="rect">
              <a:avLst/>
            </a:prstGeom>
            <a:noFill/>
          </p:spPr>
          <p:txBody>
            <a:bodyPr wrap="square" rtlCol="0">
              <a:spAutoFit/>
            </a:bodyPr>
            <a:lstStyle/>
            <a:p>
              <a:pPr algn="ctr"/>
              <a:r>
                <a:rPr lang="en-HK" sz="1600">
                  <a:solidFill>
                    <a:srgbClr val="00FF99"/>
                  </a:solidFill>
                  <a:highlight>
                    <a:srgbClr val="FF00FF"/>
                  </a:highlight>
                </a:rPr>
                <a:t>0.2</a:t>
              </a:r>
            </a:p>
          </p:txBody>
        </p:sp>
        <p:sp>
          <p:nvSpPr>
            <p:cNvPr id="129" name="TextBox 128">
              <a:extLst>
                <a:ext uri="{FF2B5EF4-FFF2-40B4-BE49-F238E27FC236}">
                  <a16:creationId xmlns:a16="http://schemas.microsoft.com/office/drawing/2014/main" id="{4CAF2D43-ADF8-4E47-B2AC-FC3C63CEF875}"/>
                </a:ext>
              </a:extLst>
            </p:cNvPr>
            <p:cNvSpPr txBox="1"/>
            <p:nvPr/>
          </p:nvSpPr>
          <p:spPr>
            <a:xfrm>
              <a:off x="1863987" y="5473676"/>
              <a:ext cx="682291" cy="338554"/>
            </a:xfrm>
            <a:prstGeom prst="rect">
              <a:avLst/>
            </a:prstGeom>
            <a:noFill/>
          </p:spPr>
          <p:txBody>
            <a:bodyPr wrap="square" rtlCol="0">
              <a:spAutoFit/>
            </a:bodyPr>
            <a:lstStyle/>
            <a:p>
              <a:pPr algn="ctr"/>
              <a:r>
                <a:rPr lang="en-HK" sz="1600">
                  <a:solidFill>
                    <a:srgbClr val="00FF99"/>
                  </a:solidFill>
                  <a:highlight>
                    <a:srgbClr val="FF00FF"/>
                  </a:highlight>
                </a:rPr>
                <a:t>0.3</a:t>
              </a:r>
            </a:p>
          </p:txBody>
        </p:sp>
      </p:grpSp>
    </p:spTree>
    <p:extLst>
      <p:ext uri="{BB962C8B-B14F-4D97-AF65-F5344CB8AC3E}">
        <p14:creationId xmlns:p14="http://schemas.microsoft.com/office/powerpoint/2010/main" val="3491880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7883B-88F6-9D4B-A9CA-3071D5A79102}"/>
              </a:ext>
            </a:extLst>
          </p:cNvPr>
          <p:cNvSpPr>
            <a:spLocks noGrp="1"/>
          </p:cNvSpPr>
          <p:nvPr>
            <p:ph type="title"/>
          </p:nvPr>
        </p:nvSpPr>
        <p:spPr/>
        <p:txBody>
          <a:bodyPr/>
          <a:lstStyle/>
          <a:p>
            <a:r>
              <a:rPr kumimoji="1" lang="en-US" altLang="zh-HK"/>
              <a:t>User Interface - Inspiration </a:t>
            </a:r>
            <a:endParaRPr kumimoji="1" lang="zh-HK" altLang="en-US"/>
          </a:p>
        </p:txBody>
      </p:sp>
      <p:sp>
        <p:nvSpPr>
          <p:cNvPr id="13" name="Text Placeholder 3">
            <a:extLst>
              <a:ext uri="{FF2B5EF4-FFF2-40B4-BE49-F238E27FC236}">
                <a16:creationId xmlns:a16="http://schemas.microsoft.com/office/drawing/2014/main" id="{4E5A8B26-0133-1B4E-8743-C2E7B41BC544}"/>
              </a:ext>
            </a:extLst>
          </p:cNvPr>
          <p:cNvSpPr txBox="1">
            <a:spLocks/>
          </p:cNvSpPr>
          <p:nvPr/>
        </p:nvSpPr>
        <p:spPr>
          <a:xfrm>
            <a:off x="1251333" y="1261872"/>
            <a:ext cx="4716893" cy="8833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r>
              <a:rPr lang="en-HK" sz="2400"/>
              <a:t>Mood board:</a:t>
            </a:r>
          </a:p>
          <a:p>
            <a:pPr marL="186262" indent="0">
              <a:buNone/>
            </a:pPr>
            <a:r>
              <a:rPr lang="en-HK" sz="2400"/>
              <a:t>	A c</a:t>
            </a:r>
            <a:r>
              <a:rPr lang="en-US" sz="2400"/>
              <a:t>ollection of ideas</a:t>
            </a:r>
            <a:endParaRPr lang="en-HK" sz="2400"/>
          </a:p>
        </p:txBody>
      </p:sp>
      <p:sp>
        <p:nvSpPr>
          <p:cNvPr id="8" name="Text Placeholder 3">
            <a:extLst>
              <a:ext uri="{FF2B5EF4-FFF2-40B4-BE49-F238E27FC236}">
                <a16:creationId xmlns:a16="http://schemas.microsoft.com/office/drawing/2014/main" id="{11049C6E-E68B-844C-A49E-CAA9107AED7A}"/>
              </a:ext>
            </a:extLst>
          </p:cNvPr>
          <p:cNvSpPr txBox="1">
            <a:spLocks/>
          </p:cNvSpPr>
          <p:nvPr/>
        </p:nvSpPr>
        <p:spPr>
          <a:xfrm>
            <a:off x="8047210" y="5793966"/>
            <a:ext cx="1672770" cy="470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424800" algn="l" rtl="0" eaLnBrk="1" hangingPunct="1">
              <a:lnSpc>
                <a:spcPct val="100000"/>
              </a:lnSpc>
              <a:spcBef>
                <a:spcPts val="0"/>
              </a:spcBef>
              <a:spcAft>
                <a:spcPts val="0"/>
              </a:spcAft>
              <a:buClr>
                <a:schemeClr val="lt1"/>
              </a:buClr>
              <a:buSzPts val="1400"/>
              <a:buFont typeface="Montserrat"/>
              <a:buChar char="●"/>
              <a:defRPr sz="2000"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186262" indent="0">
              <a:buFont typeface="Montserrat"/>
              <a:buNone/>
            </a:pPr>
            <a:r>
              <a:rPr lang="en-HK"/>
              <a:t>Mood Board</a:t>
            </a:r>
          </a:p>
        </p:txBody>
      </p:sp>
      <p:pic>
        <p:nvPicPr>
          <p:cNvPr id="9" name="圖片 8">
            <a:extLst>
              <a:ext uri="{FF2B5EF4-FFF2-40B4-BE49-F238E27FC236}">
                <a16:creationId xmlns:a16="http://schemas.microsoft.com/office/drawing/2014/main" id="{E2FB225B-C734-48B7-9A64-B7CFCD07672F}"/>
              </a:ext>
            </a:extLst>
          </p:cNvPr>
          <p:cNvPicPr>
            <a:picLocks noChangeAspect="1"/>
          </p:cNvPicPr>
          <p:nvPr/>
        </p:nvPicPr>
        <p:blipFill>
          <a:blip r:embed="rId3"/>
          <a:stretch>
            <a:fillRect/>
          </a:stretch>
        </p:blipFill>
        <p:spPr>
          <a:xfrm>
            <a:off x="6047757" y="593367"/>
            <a:ext cx="5671677" cy="4959824"/>
          </a:xfrm>
          <a:prstGeom prst="rect">
            <a:avLst/>
          </a:prstGeom>
        </p:spPr>
      </p:pic>
    </p:spTree>
    <p:extLst>
      <p:ext uri="{BB962C8B-B14F-4D97-AF65-F5344CB8AC3E}">
        <p14:creationId xmlns:p14="http://schemas.microsoft.com/office/powerpoint/2010/main" val="4181058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7883B-88F6-9D4B-A9CA-3071D5A79102}"/>
              </a:ext>
            </a:extLst>
          </p:cNvPr>
          <p:cNvSpPr>
            <a:spLocks noGrp="1"/>
          </p:cNvSpPr>
          <p:nvPr>
            <p:ph type="title"/>
          </p:nvPr>
        </p:nvSpPr>
        <p:spPr/>
        <p:txBody>
          <a:bodyPr/>
          <a:lstStyle/>
          <a:p>
            <a:r>
              <a:rPr kumimoji="1" lang="en-US" altLang="zh-HK"/>
              <a:t>User Interface - Inspiration </a:t>
            </a:r>
            <a:endParaRPr kumimoji="1" lang="zh-HK" altLang="en-US"/>
          </a:p>
        </p:txBody>
      </p:sp>
      <p:sp>
        <p:nvSpPr>
          <p:cNvPr id="4" name="Text Placeholder 3">
            <a:extLst>
              <a:ext uri="{FF2B5EF4-FFF2-40B4-BE49-F238E27FC236}">
                <a16:creationId xmlns:a16="http://schemas.microsoft.com/office/drawing/2014/main" id="{297BEBA9-289A-4399-87EF-7B358831F429}"/>
              </a:ext>
            </a:extLst>
          </p:cNvPr>
          <p:cNvSpPr>
            <a:spLocks noGrp="1"/>
          </p:cNvSpPr>
          <p:nvPr>
            <p:ph type="body" idx="1"/>
          </p:nvPr>
        </p:nvSpPr>
        <p:spPr>
          <a:xfrm>
            <a:off x="1865691" y="3097619"/>
            <a:ext cx="2213165" cy="1048512"/>
          </a:xfrm>
        </p:spPr>
        <p:txBody>
          <a:bodyPr/>
          <a:lstStyle/>
          <a:p>
            <a:pPr marL="186262" indent="0">
              <a:buNone/>
            </a:pPr>
            <a:r>
              <a:rPr lang="en-HK"/>
              <a:t>Stand News </a:t>
            </a:r>
            <a:br>
              <a:rPr lang="en-HK"/>
            </a:br>
            <a:br>
              <a:rPr lang="en-HK"/>
            </a:br>
            <a:br>
              <a:rPr lang="en-HK"/>
            </a:br>
            <a:endParaRPr lang="en-HK"/>
          </a:p>
          <a:p>
            <a:pPr marL="186262" indent="0">
              <a:buNone/>
            </a:pPr>
            <a:endParaRPr lang="en-HK"/>
          </a:p>
        </p:txBody>
      </p:sp>
      <p:pic>
        <p:nvPicPr>
          <p:cNvPr id="6" name="圖片 5" descr="一張含有 文字 的圖片&#10;&#10;自動產生的描述">
            <a:extLst>
              <a:ext uri="{FF2B5EF4-FFF2-40B4-BE49-F238E27FC236}">
                <a16:creationId xmlns:a16="http://schemas.microsoft.com/office/drawing/2014/main" id="{1012AEF8-DE90-244A-852F-0438F3A8C7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277" y="1586442"/>
            <a:ext cx="1573200" cy="1573200"/>
          </a:xfrm>
          <a:prstGeom prst="rect">
            <a:avLst/>
          </a:prstGeom>
        </p:spPr>
      </p:pic>
      <p:pic>
        <p:nvPicPr>
          <p:cNvPr id="1028" name="Picture 4" descr="一張含有 文字 的圖片&#10;&#10;自動產生的描述">
            <a:extLst>
              <a:ext uri="{FF2B5EF4-FFF2-40B4-BE49-F238E27FC236}">
                <a16:creationId xmlns:a16="http://schemas.microsoft.com/office/drawing/2014/main" id="{9131BBEE-7B73-0146-AC61-86A80765D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550" y="1123950"/>
            <a:ext cx="2132171" cy="46101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3">
            <a:extLst>
              <a:ext uri="{FF2B5EF4-FFF2-40B4-BE49-F238E27FC236}">
                <a16:creationId xmlns:a16="http://schemas.microsoft.com/office/drawing/2014/main" id="{4E5A8B26-0133-1B4E-8743-C2E7B41BC544}"/>
              </a:ext>
            </a:extLst>
          </p:cNvPr>
          <p:cNvSpPr txBox="1">
            <a:spLocks/>
          </p:cNvSpPr>
          <p:nvPr/>
        </p:nvSpPr>
        <p:spPr>
          <a:xfrm>
            <a:off x="1854027" y="4603053"/>
            <a:ext cx="4716893" cy="8833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r>
              <a:rPr lang="en-HK" sz="2400"/>
              <a:t>Benefit: Neatly design list of news</a:t>
            </a:r>
          </a:p>
        </p:txBody>
      </p:sp>
      <p:sp>
        <p:nvSpPr>
          <p:cNvPr id="8" name="Text Placeholder 3">
            <a:extLst>
              <a:ext uri="{FF2B5EF4-FFF2-40B4-BE49-F238E27FC236}">
                <a16:creationId xmlns:a16="http://schemas.microsoft.com/office/drawing/2014/main" id="{11049C6E-E68B-844C-A49E-CAA9107AED7A}"/>
              </a:ext>
            </a:extLst>
          </p:cNvPr>
          <p:cNvSpPr txBox="1">
            <a:spLocks/>
          </p:cNvSpPr>
          <p:nvPr/>
        </p:nvSpPr>
        <p:spPr>
          <a:xfrm>
            <a:off x="7210826" y="5734050"/>
            <a:ext cx="1672770" cy="470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424800" algn="l" rtl="0" eaLnBrk="1" hangingPunct="1">
              <a:lnSpc>
                <a:spcPct val="100000"/>
              </a:lnSpc>
              <a:spcBef>
                <a:spcPts val="0"/>
              </a:spcBef>
              <a:spcAft>
                <a:spcPts val="0"/>
              </a:spcAft>
              <a:buClr>
                <a:schemeClr val="lt1"/>
              </a:buClr>
              <a:buSzPts val="1400"/>
              <a:buFont typeface="Montserrat"/>
              <a:buChar char="●"/>
              <a:defRPr sz="2000"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186262" indent="0">
              <a:buFont typeface="Montserrat"/>
              <a:buNone/>
            </a:pPr>
            <a:r>
              <a:rPr lang="en-HK"/>
              <a:t>Home Page</a:t>
            </a:r>
          </a:p>
        </p:txBody>
      </p:sp>
    </p:spTree>
    <p:extLst>
      <p:ext uri="{BB962C8B-B14F-4D97-AF65-F5344CB8AC3E}">
        <p14:creationId xmlns:p14="http://schemas.microsoft.com/office/powerpoint/2010/main" val="3244715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7883B-88F6-9D4B-A9CA-3071D5A79102}"/>
              </a:ext>
            </a:extLst>
          </p:cNvPr>
          <p:cNvSpPr>
            <a:spLocks noGrp="1"/>
          </p:cNvSpPr>
          <p:nvPr>
            <p:ph type="title"/>
          </p:nvPr>
        </p:nvSpPr>
        <p:spPr/>
        <p:txBody>
          <a:bodyPr/>
          <a:lstStyle/>
          <a:p>
            <a:r>
              <a:rPr kumimoji="1" lang="en-US" altLang="zh-HK"/>
              <a:t>User Interface - Inspiration </a:t>
            </a:r>
            <a:endParaRPr kumimoji="1" lang="zh-HK" altLang="en-US"/>
          </a:p>
        </p:txBody>
      </p:sp>
      <p:sp>
        <p:nvSpPr>
          <p:cNvPr id="10" name="Text Placeholder 3">
            <a:extLst>
              <a:ext uri="{FF2B5EF4-FFF2-40B4-BE49-F238E27FC236}">
                <a16:creationId xmlns:a16="http://schemas.microsoft.com/office/drawing/2014/main" id="{6874DD01-05FC-3546-8C02-54E55E8547B4}"/>
              </a:ext>
            </a:extLst>
          </p:cNvPr>
          <p:cNvSpPr txBox="1">
            <a:spLocks/>
          </p:cNvSpPr>
          <p:nvPr/>
        </p:nvSpPr>
        <p:spPr>
          <a:xfrm>
            <a:off x="1746185" y="4171396"/>
            <a:ext cx="1715534" cy="668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186262" indent="0">
              <a:buNone/>
            </a:pPr>
            <a:r>
              <a:rPr lang="en-HK" sz="2400"/>
              <a:t>Instagram </a:t>
            </a:r>
          </a:p>
        </p:txBody>
      </p:sp>
      <p:pic>
        <p:nvPicPr>
          <p:cNvPr id="9" name="圖片 8">
            <a:extLst>
              <a:ext uri="{FF2B5EF4-FFF2-40B4-BE49-F238E27FC236}">
                <a16:creationId xmlns:a16="http://schemas.microsoft.com/office/drawing/2014/main" id="{B2CF1134-A161-B54B-B710-E750BE77AA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6983" y="2608190"/>
            <a:ext cx="1574736" cy="1573200"/>
          </a:xfrm>
          <a:prstGeom prst="rect">
            <a:avLst/>
          </a:prstGeom>
        </p:spPr>
      </p:pic>
      <p:sp>
        <p:nvSpPr>
          <p:cNvPr id="8" name="矩形 7">
            <a:extLst>
              <a:ext uri="{FF2B5EF4-FFF2-40B4-BE49-F238E27FC236}">
                <a16:creationId xmlns:a16="http://schemas.microsoft.com/office/drawing/2014/main" id="{399B40E9-B567-7C40-88F7-4ADF2BCD7C28}"/>
              </a:ext>
            </a:extLst>
          </p:cNvPr>
          <p:cNvSpPr/>
          <p:nvPr/>
        </p:nvSpPr>
        <p:spPr>
          <a:xfrm>
            <a:off x="5249732" y="5802968"/>
            <a:ext cx="5609737" cy="461665"/>
          </a:xfrm>
          <a:prstGeom prst="rect">
            <a:avLst/>
          </a:prstGeom>
        </p:spPr>
        <p:txBody>
          <a:bodyPr wrap="square">
            <a:spAutoFit/>
          </a:bodyPr>
          <a:lstStyle/>
          <a:p>
            <a:r>
              <a:rPr lang="en-HK" altLang="zh-HK" sz="2400">
                <a:solidFill>
                  <a:schemeClr val="bg1"/>
                </a:solidFill>
              </a:rPr>
              <a:t>The navigation bar + side drawer menu </a:t>
            </a:r>
            <a:endParaRPr lang="zh-HK" altLang="en-US" sz="2400">
              <a:solidFill>
                <a:schemeClr val="bg1"/>
              </a:solidFill>
            </a:endParaRPr>
          </a:p>
        </p:txBody>
      </p:sp>
      <p:pic>
        <p:nvPicPr>
          <p:cNvPr id="12" name="圖片 11" descr="一張含有 文字 的圖片&#10;&#10;自動產生的描述">
            <a:extLst>
              <a:ext uri="{FF2B5EF4-FFF2-40B4-BE49-F238E27FC236}">
                <a16:creationId xmlns:a16="http://schemas.microsoft.com/office/drawing/2014/main" id="{3A6B5432-C8D2-BD4A-8779-75C804FC9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8685" y="4037651"/>
            <a:ext cx="4862516" cy="1507380"/>
          </a:xfrm>
          <a:prstGeom prst="rect">
            <a:avLst/>
          </a:prstGeom>
        </p:spPr>
      </p:pic>
      <p:sp>
        <p:nvSpPr>
          <p:cNvPr id="14" name="Text Placeholder 3">
            <a:extLst>
              <a:ext uri="{FF2B5EF4-FFF2-40B4-BE49-F238E27FC236}">
                <a16:creationId xmlns:a16="http://schemas.microsoft.com/office/drawing/2014/main" id="{8040F63F-94FB-AB40-BEDB-D2B39BDFA916}"/>
              </a:ext>
            </a:extLst>
          </p:cNvPr>
          <p:cNvSpPr txBox="1">
            <a:spLocks/>
          </p:cNvSpPr>
          <p:nvPr/>
        </p:nvSpPr>
        <p:spPr>
          <a:xfrm>
            <a:off x="1251333" y="1349595"/>
            <a:ext cx="7715882" cy="668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r>
              <a:rPr lang="en-HK" sz="2500"/>
              <a:t>Benefit: Quickly guide our users to their desired page</a:t>
            </a:r>
          </a:p>
        </p:txBody>
      </p:sp>
      <p:pic>
        <p:nvPicPr>
          <p:cNvPr id="1030" name="Picture 6" descr="How to Use Instagram Quick Replies in Your DMs - Later Blog">
            <a:extLst>
              <a:ext uri="{FF2B5EF4-FFF2-40B4-BE49-F238E27FC236}">
                <a16:creationId xmlns:a16="http://schemas.microsoft.com/office/drawing/2014/main" id="{3F104B87-E737-42E8-8B79-FB356EBB92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450" t="12279" r="7096" b="3213"/>
          <a:stretch/>
        </p:blipFill>
        <p:spPr bwMode="auto">
          <a:xfrm>
            <a:off x="9514482" y="1158601"/>
            <a:ext cx="2163696" cy="4386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531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0CECBD-9950-4790-9314-936EB1781656}"/>
              </a:ext>
            </a:extLst>
          </p:cNvPr>
          <p:cNvSpPr>
            <a:spLocks noGrp="1"/>
          </p:cNvSpPr>
          <p:nvPr>
            <p:ph type="title"/>
          </p:nvPr>
        </p:nvSpPr>
        <p:spPr/>
        <p:txBody>
          <a:bodyPr/>
          <a:lstStyle/>
          <a:p>
            <a:r>
              <a:rPr lang="en-US" altLang="zh-TW"/>
              <a:t>Background</a:t>
            </a:r>
            <a:endParaRPr lang="zh-TW" altLang="en-US"/>
          </a:p>
        </p:txBody>
      </p:sp>
      <p:sp>
        <p:nvSpPr>
          <p:cNvPr id="3" name="內容版面配置區 2">
            <a:extLst>
              <a:ext uri="{FF2B5EF4-FFF2-40B4-BE49-F238E27FC236}">
                <a16:creationId xmlns:a16="http://schemas.microsoft.com/office/drawing/2014/main" id="{55527A37-F495-4496-A785-05BB9ECA6CB1}"/>
              </a:ext>
            </a:extLst>
          </p:cNvPr>
          <p:cNvSpPr>
            <a:spLocks noGrp="1"/>
          </p:cNvSpPr>
          <p:nvPr>
            <p:ph type="body" idx="1"/>
          </p:nvPr>
        </p:nvSpPr>
        <p:spPr/>
        <p:txBody>
          <a:bodyPr/>
          <a:lstStyle/>
          <a:p>
            <a:pPr indent="0">
              <a:buNone/>
            </a:pPr>
            <a:r>
              <a:rPr lang="en-US" altLang="zh-TW"/>
              <a:t>Choice of Platform: Web application</a:t>
            </a:r>
          </a:p>
          <a:p>
            <a:pPr marL="342900" indent="-342900">
              <a:buFont typeface="Arial" panose="020B0604020202020204" pitchFamily="34" charset="0"/>
              <a:buChar char="•"/>
            </a:pPr>
            <a:r>
              <a:rPr lang="en-US" altLang="zh-TW"/>
              <a:t>Favors reading on everywhere as one wishes</a:t>
            </a:r>
            <a:endParaRPr lang="zh-TW" altLang="en-US"/>
          </a:p>
          <a:p>
            <a:pPr marL="114300" indent="0">
              <a:buNone/>
            </a:pPr>
            <a:endParaRPr lang="en-US" altLang="zh-TW"/>
          </a:p>
          <a:p>
            <a:pPr marL="114300" indent="0">
              <a:buNone/>
            </a:pPr>
            <a:endParaRPr lang="en-US" altLang="zh-TW"/>
          </a:p>
        </p:txBody>
      </p:sp>
      <p:pic>
        <p:nvPicPr>
          <p:cNvPr id="6" name="圖片 5">
            <a:extLst>
              <a:ext uri="{FF2B5EF4-FFF2-40B4-BE49-F238E27FC236}">
                <a16:creationId xmlns:a16="http://schemas.microsoft.com/office/drawing/2014/main" id="{39778E68-96FC-ED4E-94D4-DA25794DA9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7722" y="1261872"/>
            <a:ext cx="2884827" cy="2576007"/>
          </a:xfrm>
          <a:prstGeom prst="rect">
            <a:avLst/>
          </a:prstGeom>
        </p:spPr>
      </p:pic>
    </p:spTree>
    <p:extLst>
      <p:ext uri="{BB962C8B-B14F-4D97-AF65-F5344CB8AC3E}">
        <p14:creationId xmlns:p14="http://schemas.microsoft.com/office/powerpoint/2010/main" val="2603938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7883B-88F6-9D4B-A9CA-3071D5A79102}"/>
              </a:ext>
            </a:extLst>
          </p:cNvPr>
          <p:cNvSpPr>
            <a:spLocks noGrp="1"/>
          </p:cNvSpPr>
          <p:nvPr>
            <p:ph type="title"/>
          </p:nvPr>
        </p:nvSpPr>
        <p:spPr/>
        <p:txBody>
          <a:bodyPr/>
          <a:lstStyle/>
          <a:p>
            <a:r>
              <a:rPr kumimoji="1" lang="en-US" altLang="zh-HK"/>
              <a:t>User Interface - System Flow</a:t>
            </a:r>
            <a:endParaRPr kumimoji="1" lang="zh-HK" altLang="en-US"/>
          </a:p>
        </p:txBody>
      </p:sp>
      <p:sp>
        <p:nvSpPr>
          <p:cNvPr id="3" name="橢圓 2">
            <a:extLst>
              <a:ext uri="{FF2B5EF4-FFF2-40B4-BE49-F238E27FC236}">
                <a16:creationId xmlns:a16="http://schemas.microsoft.com/office/drawing/2014/main" id="{D50A5680-0DA1-4E9C-8FF7-BA38BEC84154}"/>
              </a:ext>
            </a:extLst>
          </p:cNvPr>
          <p:cNvSpPr/>
          <p:nvPr/>
        </p:nvSpPr>
        <p:spPr>
          <a:xfrm>
            <a:off x="1284431" y="3420809"/>
            <a:ext cx="3779320" cy="8465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000">
                <a:latin typeface="Montserrat"/>
              </a:rPr>
              <a:t>Landing Page</a:t>
            </a:r>
          </a:p>
          <a:p>
            <a:pPr algn="ctr"/>
            <a:r>
              <a:rPr lang="en-US" altLang="zh-HK" sz="2000">
                <a:latin typeface="Montserrat"/>
              </a:rPr>
              <a:t>Top News + News List</a:t>
            </a:r>
            <a:endParaRPr lang="zh-HK" altLang="en-US" sz="2000">
              <a:latin typeface="Montserrat"/>
            </a:endParaRPr>
          </a:p>
        </p:txBody>
      </p:sp>
      <p:sp>
        <p:nvSpPr>
          <p:cNvPr id="11" name="橢圓 10">
            <a:extLst>
              <a:ext uri="{FF2B5EF4-FFF2-40B4-BE49-F238E27FC236}">
                <a16:creationId xmlns:a16="http://schemas.microsoft.com/office/drawing/2014/main" id="{454286A5-6E88-4A68-BBE8-0A9987FBA1CE}"/>
              </a:ext>
            </a:extLst>
          </p:cNvPr>
          <p:cNvSpPr/>
          <p:nvPr/>
        </p:nvSpPr>
        <p:spPr>
          <a:xfrm>
            <a:off x="1104336" y="1330127"/>
            <a:ext cx="4279210" cy="9002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000">
                <a:latin typeface="Montserrat"/>
              </a:rPr>
              <a:t>Register / login Page</a:t>
            </a:r>
          </a:p>
          <a:p>
            <a:pPr algn="ctr"/>
            <a:r>
              <a:rPr lang="en-US" altLang="zh-HK" sz="2000">
                <a:latin typeface="Montserrat"/>
              </a:rPr>
              <a:t>(For unauthenticated users)</a:t>
            </a:r>
            <a:endParaRPr lang="zh-HK" altLang="en-US" sz="2000">
              <a:latin typeface="Montserrat"/>
            </a:endParaRPr>
          </a:p>
        </p:txBody>
      </p:sp>
      <p:sp>
        <p:nvSpPr>
          <p:cNvPr id="15" name="橢圓 14">
            <a:extLst>
              <a:ext uri="{FF2B5EF4-FFF2-40B4-BE49-F238E27FC236}">
                <a16:creationId xmlns:a16="http://schemas.microsoft.com/office/drawing/2014/main" id="{A0EBE437-28B6-4BAA-A1F5-19BE9282D4C2}"/>
              </a:ext>
            </a:extLst>
          </p:cNvPr>
          <p:cNvSpPr/>
          <p:nvPr/>
        </p:nvSpPr>
        <p:spPr>
          <a:xfrm>
            <a:off x="7835477" y="1304813"/>
            <a:ext cx="3320567" cy="66850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000">
                <a:latin typeface="Montserrat"/>
              </a:rPr>
              <a:t>Search Page</a:t>
            </a:r>
            <a:endParaRPr lang="zh-HK" altLang="en-US" sz="2000">
              <a:latin typeface="Montserrat"/>
            </a:endParaRPr>
          </a:p>
        </p:txBody>
      </p:sp>
      <p:sp>
        <p:nvSpPr>
          <p:cNvPr id="16" name="橢圓 15">
            <a:extLst>
              <a:ext uri="{FF2B5EF4-FFF2-40B4-BE49-F238E27FC236}">
                <a16:creationId xmlns:a16="http://schemas.microsoft.com/office/drawing/2014/main" id="{50DAFE35-EA24-4BE5-9558-2E47A6B5D42A}"/>
              </a:ext>
            </a:extLst>
          </p:cNvPr>
          <p:cNvSpPr/>
          <p:nvPr/>
        </p:nvSpPr>
        <p:spPr>
          <a:xfrm>
            <a:off x="7056474" y="5404635"/>
            <a:ext cx="4641367" cy="87746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000">
                <a:latin typeface="Montserrat"/>
              </a:rPr>
              <a:t>Page for Saved Articles</a:t>
            </a:r>
          </a:p>
          <a:p>
            <a:pPr algn="ctr"/>
            <a:r>
              <a:rPr lang="en-US" altLang="zh-HK" sz="2000">
                <a:latin typeface="Montserrat"/>
              </a:rPr>
              <a:t>(For authenticated users)</a:t>
            </a:r>
            <a:endParaRPr lang="zh-HK" altLang="en-US" sz="2000">
              <a:latin typeface="Montserrat"/>
            </a:endParaRPr>
          </a:p>
        </p:txBody>
      </p:sp>
      <p:sp>
        <p:nvSpPr>
          <p:cNvPr id="19" name="橢圓 18">
            <a:extLst>
              <a:ext uri="{FF2B5EF4-FFF2-40B4-BE49-F238E27FC236}">
                <a16:creationId xmlns:a16="http://schemas.microsoft.com/office/drawing/2014/main" id="{B44E6BA7-CF0B-4266-8014-70BC52733561}"/>
              </a:ext>
            </a:extLst>
          </p:cNvPr>
          <p:cNvSpPr/>
          <p:nvPr/>
        </p:nvSpPr>
        <p:spPr>
          <a:xfrm>
            <a:off x="7462584" y="3403104"/>
            <a:ext cx="4066351" cy="66850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000">
                <a:latin typeface="Montserrat"/>
              </a:rPr>
              <a:t>Pages for Individual News</a:t>
            </a:r>
            <a:endParaRPr lang="zh-HK" altLang="en-US" sz="2000">
              <a:latin typeface="Montserrat"/>
            </a:endParaRPr>
          </a:p>
        </p:txBody>
      </p:sp>
      <p:sp>
        <p:nvSpPr>
          <p:cNvPr id="6" name="箭號: 上-下雙向 5">
            <a:extLst>
              <a:ext uri="{FF2B5EF4-FFF2-40B4-BE49-F238E27FC236}">
                <a16:creationId xmlns:a16="http://schemas.microsoft.com/office/drawing/2014/main" id="{2362BE9C-F824-46EE-ADAC-75E0979886F4}"/>
              </a:ext>
            </a:extLst>
          </p:cNvPr>
          <p:cNvSpPr/>
          <p:nvPr/>
        </p:nvSpPr>
        <p:spPr>
          <a:xfrm rot="3377326">
            <a:off x="6079558" y="998225"/>
            <a:ext cx="356523" cy="3136082"/>
          </a:xfrm>
          <a:prstGeom prst="upDownArrow">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0" name="箭號: 上-下雙向 29">
            <a:extLst>
              <a:ext uri="{FF2B5EF4-FFF2-40B4-BE49-F238E27FC236}">
                <a16:creationId xmlns:a16="http://schemas.microsoft.com/office/drawing/2014/main" id="{FF753845-15A6-4E29-A342-1A42E604707D}"/>
              </a:ext>
            </a:extLst>
          </p:cNvPr>
          <p:cNvSpPr/>
          <p:nvPr/>
        </p:nvSpPr>
        <p:spPr>
          <a:xfrm>
            <a:off x="9198897" y="2181080"/>
            <a:ext cx="356523" cy="1056149"/>
          </a:xfrm>
          <a:prstGeom prst="upDownArrow">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1" name="箭號: 上-下雙向 30">
            <a:extLst>
              <a:ext uri="{FF2B5EF4-FFF2-40B4-BE49-F238E27FC236}">
                <a16:creationId xmlns:a16="http://schemas.microsoft.com/office/drawing/2014/main" id="{C1183ECC-AA20-41F6-B2C7-721CA2CFF459}"/>
              </a:ext>
            </a:extLst>
          </p:cNvPr>
          <p:cNvSpPr/>
          <p:nvPr/>
        </p:nvSpPr>
        <p:spPr>
          <a:xfrm rot="16039453">
            <a:off x="6087067" y="2856220"/>
            <a:ext cx="356523" cy="1902151"/>
          </a:xfrm>
          <a:prstGeom prst="upDownArrow">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2" name="箭號: 上-下雙向 31">
            <a:extLst>
              <a:ext uri="{FF2B5EF4-FFF2-40B4-BE49-F238E27FC236}">
                <a16:creationId xmlns:a16="http://schemas.microsoft.com/office/drawing/2014/main" id="{408E906E-2816-4AEE-9D62-469C799D2C31}"/>
              </a:ext>
            </a:extLst>
          </p:cNvPr>
          <p:cNvSpPr/>
          <p:nvPr/>
        </p:nvSpPr>
        <p:spPr>
          <a:xfrm rot="10800000">
            <a:off x="9235749" y="4237485"/>
            <a:ext cx="356523" cy="881316"/>
          </a:xfrm>
          <a:prstGeom prst="upDownArrow">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3" name="箭號: 上-下雙向 32">
            <a:extLst>
              <a:ext uri="{FF2B5EF4-FFF2-40B4-BE49-F238E27FC236}">
                <a16:creationId xmlns:a16="http://schemas.microsoft.com/office/drawing/2014/main" id="{447741A2-ECA9-4C90-9F66-ECC6B2B7D60A}"/>
              </a:ext>
            </a:extLst>
          </p:cNvPr>
          <p:cNvSpPr/>
          <p:nvPr/>
        </p:nvSpPr>
        <p:spPr>
          <a:xfrm rot="18067027" flipH="1">
            <a:off x="5601449" y="3942530"/>
            <a:ext cx="354408" cy="2303142"/>
          </a:xfrm>
          <a:prstGeom prst="upDownArrow">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4" name="箭號: 上-下雙向 33">
            <a:extLst>
              <a:ext uri="{FF2B5EF4-FFF2-40B4-BE49-F238E27FC236}">
                <a16:creationId xmlns:a16="http://schemas.microsoft.com/office/drawing/2014/main" id="{AF50424A-59F8-4963-B45D-53D7E28DB32B}"/>
              </a:ext>
            </a:extLst>
          </p:cNvPr>
          <p:cNvSpPr/>
          <p:nvPr/>
        </p:nvSpPr>
        <p:spPr>
          <a:xfrm>
            <a:off x="2995830" y="2404812"/>
            <a:ext cx="356523" cy="830442"/>
          </a:xfrm>
          <a:prstGeom prst="upDownArrow">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601690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7883B-88F6-9D4B-A9CA-3071D5A79102}"/>
              </a:ext>
            </a:extLst>
          </p:cNvPr>
          <p:cNvSpPr>
            <a:spLocks noGrp="1"/>
          </p:cNvSpPr>
          <p:nvPr>
            <p:ph type="title"/>
          </p:nvPr>
        </p:nvSpPr>
        <p:spPr/>
        <p:txBody>
          <a:bodyPr/>
          <a:lstStyle/>
          <a:p>
            <a:r>
              <a:rPr kumimoji="1" lang="en-US" altLang="zh-HK"/>
              <a:t>User Interface - Design </a:t>
            </a:r>
            <a:endParaRPr kumimoji="1" lang="zh-HK" altLang="en-US"/>
          </a:p>
        </p:txBody>
      </p:sp>
      <p:pic>
        <p:nvPicPr>
          <p:cNvPr id="11" name="圖片 10">
            <a:extLst>
              <a:ext uri="{FF2B5EF4-FFF2-40B4-BE49-F238E27FC236}">
                <a16:creationId xmlns:a16="http://schemas.microsoft.com/office/drawing/2014/main" id="{673C82F7-A907-4247-9AC8-9CC3A8C7F87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251333" y="1261872"/>
            <a:ext cx="2188527" cy="5124704"/>
          </a:xfrm>
          <a:prstGeom prst="rect">
            <a:avLst/>
          </a:prstGeom>
          <a:noFill/>
          <a:ln>
            <a:noFill/>
          </a:ln>
        </p:spPr>
      </p:pic>
      <p:sp>
        <p:nvSpPr>
          <p:cNvPr id="8" name="Text Placeholder 3">
            <a:extLst>
              <a:ext uri="{FF2B5EF4-FFF2-40B4-BE49-F238E27FC236}">
                <a16:creationId xmlns:a16="http://schemas.microsoft.com/office/drawing/2014/main" id="{3104FF25-2145-4D90-84D3-F877E4DCD4C2}"/>
              </a:ext>
            </a:extLst>
          </p:cNvPr>
          <p:cNvSpPr txBox="1">
            <a:spLocks/>
          </p:cNvSpPr>
          <p:nvPr/>
        </p:nvSpPr>
        <p:spPr>
          <a:xfrm>
            <a:off x="3793428" y="1459323"/>
            <a:ext cx="7411020" cy="3368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186262" indent="0">
              <a:buNone/>
            </a:pPr>
            <a:r>
              <a:rPr lang="en-HK" sz="2500"/>
              <a:t>Landing Page</a:t>
            </a:r>
          </a:p>
          <a:p>
            <a:r>
              <a:rPr lang="en-HK" sz="2500"/>
              <a:t>Carousel fitted with top news</a:t>
            </a:r>
          </a:p>
          <a:p>
            <a:r>
              <a:rPr lang="en-HK" sz="2500"/>
              <a:t>A list of latest news (from latest to oldest)</a:t>
            </a:r>
          </a:p>
        </p:txBody>
      </p:sp>
    </p:spTree>
    <p:extLst>
      <p:ext uri="{BB962C8B-B14F-4D97-AF65-F5344CB8AC3E}">
        <p14:creationId xmlns:p14="http://schemas.microsoft.com/office/powerpoint/2010/main" val="2128618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7883B-88F6-9D4B-A9CA-3071D5A79102}"/>
              </a:ext>
            </a:extLst>
          </p:cNvPr>
          <p:cNvSpPr>
            <a:spLocks noGrp="1"/>
          </p:cNvSpPr>
          <p:nvPr>
            <p:ph type="title"/>
          </p:nvPr>
        </p:nvSpPr>
        <p:spPr/>
        <p:txBody>
          <a:bodyPr/>
          <a:lstStyle/>
          <a:p>
            <a:r>
              <a:rPr kumimoji="1" lang="en-US" altLang="zh-HK"/>
              <a:t>User Interface - Design </a:t>
            </a:r>
            <a:endParaRPr kumimoji="1" lang="zh-HK" altLang="en-US"/>
          </a:p>
        </p:txBody>
      </p:sp>
      <p:pic>
        <p:nvPicPr>
          <p:cNvPr id="4" name="圖片 3">
            <a:extLst>
              <a:ext uri="{FF2B5EF4-FFF2-40B4-BE49-F238E27FC236}">
                <a16:creationId xmlns:a16="http://schemas.microsoft.com/office/drawing/2014/main" id="{2D54BFF2-2362-0142-A194-677B495742F2}"/>
              </a:ext>
            </a:extLst>
          </p:cNvPr>
          <p:cNvPicPr/>
          <p:nvPr/>
        </p:nvPicPr>
        <p:blipFill rotWithShape="1">
          <a:blip r:embed="rId3">
            <a:extLst>
              <a:ext uri="{28A0092B-C50C-407E-A947-70E740481C1C}">
                <a14:useLocalDpi xmlns:a14="http://schemas.microsoft.com/office/drawing/2010/main" val="0"/>
              </a:ext>
            </a:extLst>
          </a:blip>
          <a:srcRect b="29801"/>
          <a:stretch/>
        </p:blipFill>
        <p:spPr bwMode="auto">
          <a:xfrm>
            <a:off x="1251333" y="1481328"/>
            <a:ext cx="3259392" cy="4597273"/>
          </a:xfrm>
          <a:prstGeom prst="rect">
            <a:avLst/>
          </a:prstGeom>
          <a:noFill/>
          <a:ln>
            <a:noFill/>
          </a:ln>
        </p:spPr>
      </p:pic>
      <p:sp>
        <p:nvSpPr>
          <p:cNvPr id="5" name="Text Placeholder 3">
            <a:extLst>
              <a:ext uri="{FF2B5EF4-FFF2-40B4-BE49-F238E27FC236}">
                <a16:creationId xmlns:a16="http://schemas.microsoft.com/office/drawing/2014/main" id="{EB43CC4E-565C-4C52-93FB-F52CC0066C0A}"/>
              </a:ext>
            </a:extLst>
          </p:cNvPr>
          <p:cNvSpPr txBox="1">
            <a:spLocks/>
          </p:cNvSpPr>
          <p:nvPr/>
        </p:nvSpPr>
        <p:spPr>
          <a:xfrm>
            <a:off x="4622484" y="1744645"/>
            <a:ext cx="6667308" cy="3368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186262" indent="0">
              <a:buNone/>
            </a:pPr>
            <a:r>
              <a:rPr lang="en-HK" sz="2500"/>
              <a:t>Search Page</a:t>
            </a:r>
          </a:p>
          <a:p>
            <a:r>
              <a:rPr lang="en-HK" sz="2500"/>
              <a:t>A text field at the top of the page</a:t>
            </a:r>
          </a:p>
          <a:p>
            <a:r>
              <a:rPr lang="en-HK" sz="2500"/>
              <a:t>User can search for related news</a:t>
            </a:r>
          </a:p>
        </p:txBody>
      </p:sp>
    </p:spTree>
    <p:extLst>
      <p:ext uri="{BB962C8B-B14F-4D97-AF65-F5344CB8AC3E}">
        <p14:creationId xmlns:p14="http://schemas.microsoft.com/office/powerpoint/2010/main" val="3710618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7883B-88F6-9D4B-A9CA-3071D5A79102}"/>
              </a:ext>
            </a:extLst>
          </p:cNvPr>
          <p:cNvSpPr>
            <a:spLocks noGrp="1"/>
          </p:cNvSpPr>
          <p:nvPr>
            <p:ph type="title"/>
          </p:nvPr>
        </p:nvSpPr>
        <p:spPr/>
        <p:txBody>
          <a:bodyPr/>
          <a:lstStyle/>
          <a:p>
            <a:r>
              <a:rPr kumimoji="1" lang="en-US" altLang="zh-HK"/>
              <a:t>User Interface - Design </a:t>
            </a:r>
            <a:endParaRPr kumimoji="1" lang="zh-HK" altLang="en-US"/>
          </a:p>
        </p:txBody>
      </p:sp>
      <p:pic>
        <p:nvPicPr>
          <p:cNvPr id="4" name="圖片 3">
            <a:extLst>
              <a:ext uri="{FF2B5EF4-FFF2-40B4-BE49-F238E27FC236}">
                <a16:creationId xmlns:a16="http://schemas.microsoft.com/office/drawing/2014/main" id="{6B84ED67-22E5-754B-A7E1-CE7042E1C0C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66520" y="1577340"/>
            <a:ext cx="1381760" cy="1760220"/>
          </a:xfrm>
          <a:prstGeom prst="rect">
            <a:avLst/>
          </a:prstGeom>
        </p:spPr>
      </p:pic>
      <p:pic>
        <p:nvPicPr>
          <p:cNvPr id="5" name="圖片 4">
            <a:extLst>
              <a:ext uri="{FF2B5EF4-FFF2-40B4-BE49-F238E27FC236}">
                <a16:creationId xmlns:a16="http://schemas.microsoft.com/office/drawing/2014/main" id="{C58660E8-2AD2-2243-A685-219906AD9A6C}"/>
              </a:ext>
            </a:extLst>
          </p:cNvPr>
          <p:cNvPicPr/>
          <p:nvPr/>
        </p:nvPicPr>
        <p:blipFill rotWithShape="1">
          <a:blip r:embed="rId4">
            <a:extLst>
              <a:ext uri="{28A0092B-C50C-407E-A947-70E740481C1C}">
                <a14:useLocalDpi xmlns:a14="http://schemas.microsoft.com/office/drawing/2010/main" val="0"/>
              </a:ext>
            </a:extLst>
          </a:blip>
          <a:srcRect b="43189"/>
          <a:stretch/>
        </p:blipFill>
        <p:spPr bwMode="auto">
          <a:xfrm>
            <a:off x="1366520" y="3337560"/>
            <a:ext cx="2217420" cy="2616200"/>
          </a:xfrm>
          <a:prstGeom prst="rect">
            <a:avLst/>
          </a:prstGeom>
          <a:noFill/>
          <a:ln>
            <a:noFill/>
          </a:ln>
          <a:extLst>
            <a:ext uri="{53640926-AAD7-44D8-BBD7-CCE9431645EC}">
              <a14:shadowObscured xmlns:a14="http://schemas.microsoft.com/office/drawing/2010/main"/>
            </a:ext>
          </a:extLst>
        </p:spPr>
      </p:pic>
      <p:sp>
        <p:nvSpPr>
          <p:cNvPr id="3" name="弧形向右鍵 2">
            <a:extLst>
              <a:ext uri="{FF2B5EF4-FFF2-40B4-BE49-F238E27FC236}">
                <a16:creationId xmlns:a16="http://schemas.microsoft.com/office/drawing/2014/main" id="{0BBA9E92-E42A-A54A-BE71-ED4CBFA04B52}"/>
              </a:ext>
            </a:extLst>
          </p:cNvPr>
          <p:cNvSpPr/>
          <p:nvPr/>
        </p:nvSpPr>
        <p:spPr>
          <a:xfrm>
            <a:off x="255181" y="2562446"/>
            <a:ext cx="1185767" cy="173310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solidFill>
                <a:schemeClr val="tx1"/>
              </a:solidFill>
            </a:endParaRPr>
          </a:p>
        </p:txBody>
      </p:sp>
      <p:sp>
        <p:nvSpPr>
          <p:cNvPr id="6" name="Text Placeholder 3">
            <a:extLst>
              <a:ext uri="{FF2B5EF4-FFF2-40B4-BE49-F238E27FC236}">
                <a16:creationId xmlns:a16="http://schemas.microsoft.com/office/drawing/2014/main" id="{10B61E40-4CB8-40A9-86E9-FA27176A005B}"/>
              </a:ext>
            </a:extLst>
          </p:cNvPr>
          <p:cNvSpPr txBox="1">
            <a:spLocks/>
          </p:cNvSpPr>
          <p:nvPr/>
        </p:nvSpPr>
        <p:spPr>
          <a:xfrm>
            <a:off x="4090079" y="1577340"/>
            <a:ext cx="6667308" cy="3368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186262" indent="0">
              <a:buNone/>
            </a:pPr>
            <a:r>
              <a:rPr lang="en-HK" sz="2500"/>
              <a:t>Saved articles page</a:t>
            </a:r>
          </a:p>
          <a:p>
            <a:pPr marL="643462" indent="-457200">
              <a:buFont typeface="+mj-lt"/>
              <a:buAutoNum type="arabicPeriod"/>
            </a:pPr>
            <a:r>
              <a:rPr lang="en-HK" sz="2500"/>
              <a:t>Open up side drawer menu</a:t>
            </a:r>
          </a:p>
          <a:p>
            <a:pPr marL="643462" indent="-457200">
              <a:buFont typeface="+mj-lt"/>
              <a:buAutoNum type="arabicPeriod"/>
            </a:pPr>
            <a:r>
              <a:rPr lang="en-HK" sz="2500"/>
              <a:t>Click on the Saved Articles tab</a:t>
            </a:r>
          </a:p>
          <a:p>
            <a:r>
              <a:rPr lang="en-HK" sz="2500"/>
              <a:t>A page for user to retrieved saved news</a:t>
            </a:r>
          </a:p>
        </p:txBody>
      </p:sp>
    </p:spTree>
    <p:extLst>
      <p:ext uri="{BB962C8B-B14F-4D97-AF65-F5344CB8AC3E}">
        <p14:creationId xmlns:p14="http://schemas.microsoft.com/office/powerpoint/2010/main" val="2893984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7883B-88F6-9D4B-A9CA-3071D5A79102}"/>
              </a:ext>
            </a:extLst>
          </p:cNvPr>
          <p:cNvSpPr>
            <a:spLocks noGrp="1"/>
          </p:cNvSpPr>
          <p:nvPr>
            <p:ph type="title"/>
          </p:nvPr>
        </p:nvSpPr>
        <p:spPr/>
        <p:txBody>
          <a:bodyPr/>
          <a:lstStyle/>
          <a:p>
            <a:r>
              <a:rPr kumimoji="1" lang="en-US" altLang="zh-HK"/>
              <a:t>User Interface - Design </a:t>
            </a:r>
            <a:endParaRPr kumimoji="1" lang="zh-HK" altLang="en-US"/>
          </a:p>
        </p:txBody>
      </p:sp>
      <p:pic>
        <p:nvPicPr>
          <p:cNvPr id="4" name="圖片 3">
            <a:extLst>
              <a:ext uri="{FF2B5EF4-FFF2-40B4-BE49-F238E27FC236}">
                <a16:creationId xmlns:a16="http://schemas.microsoft.com/office/drawing/2014/main" id="{F14A5E6C-C9E6-2E47-A31D-A705ABD2F810}"/>
              </a:ext>
            </a:extLst>
          </p:cNvPr>
          <p:cNvPicPr/>
          <p:nvPr/>
        </p:nvPicPr>
        <p:blipFill rotWithShape="1">
          <a:blip r:embed="rId3" cstate="print">
            <a:extLst>
              <a:ext uri="{28A0092B-C50C-407E-A947-70E740481C1C}">
                <a14:useLocalDpi xmlns:a14="http://schemas.microsoft.com/office/drawing/2010/main" val="0"/>
              </a:ext>
            </a:extLst>
          </a:blip>
          <a:srcRect t="2204" b="65527"/>
          <a:stretch/>
        </p:blipFill>
        <p:spPr bwMode="auto">
          <a:xfrm>
            <a:off x="1003876" y="1514158"/>
            <a:ext cx="2056315" cy="3766608"/>
          </a:xfrm>
          <a:prstGeom prst="rect">
            <a:avLst/>
          </a:prstGeom>
          <a:noFill/>
          <a:ln>
            <a:noFill/>
          </a:ln>
          <a:extLst>
            <a:ext uri="{53640926-AAD7-44D8-BBD7-CCE9431645EC}">
              <a14:shadowObscured xmlns:a14="http://schemas.microsoft.com/office/drawing/2010/main"/>
            </a:ext>
          </a:extLst>
        </p:spPr>
      </p:pic>
      <p:pic>
        <p:nvPicPr>
          <p:cNvPr id="5" name="圖片 4">
            <a:extLst>
              <a:ext uri="{FF2B5EF4-FFF2-40B4-BE49-F238E27FC236}">
                <a16:creationId xmlns:a16="http://schemas.microsoft.com/office/drawing/2014/main" id="{71013E5E-FDFB-5642-84D3-6E3B07D02806}"/>
              </a:ext>
            </a:extLst>
          </p:cNvPr>
          <p:cNvPicPr/>
          <p:nvPr/>
        </p:nvPicPr>
        <p:blipFill rotWithShape="1">
          <a:blip r:embed="rId4">
            <a:extLst>
              <a:ext uri="{28A0092B-C50C-407E-A947-70E740481C1C}">
                <a14:useLocalDpi xmlns:a14="http://schemas.microsoft.com/office/drawing/2010/main" val="0"/>
              </a:ext>
            </a:extLst>
          </a:blip>
          <a:srcRect t="2282" b="56953"/>
          <a:stretch/>
        </p:blipFill>
        <p:spPr bwMode="auto">
          <a:xfrm>
            <a:off x="3139019" y="3066303"/>
            <a:ext cx="1735607" cy="1981781"/>
          </a:xfrm>
          <a:prstGeom prst="rect">
            <a:avLst/>
          </a:prstGeom>
          <a:ln>
            <a:noFill/>
          </a:ln>
          <a:extLst>
            <a:ext uri="{53640926-AAD7-44D8-BBD7-CCE9431645EC}">
              <a14:shadowObscured xmlns:a14="http://schemas.microsoft.com/office/drawing/2010/main"/>
            </a:ext>
          </a:extLst>
        </p:spPr>
      </p:pic>
      <p:sp>
        <p:nvSpPr>
          <p:cNvPr id="6" name="Text Placeholder 3">
            <a:extLst>
              <a:ext uri="{FF2B5EF4-FFF2-40B4-BE49-F238E27FC236}">
                <a16:creationId xmlns:a16="http://schemas.microsoft.com/office/drawing/2014/main" id="{3A65382B-1887-4D36-A67A-57E44134366C}"/>
              </a:ext>
            </a:extLst>
          </p:cNvPr>
          <p:cNvSpPr txBox="1">
            <a:spLocks/>
          </p:cNvSpPr>
          <p:nvPr/>
        </p:nvSpPr>
        <p:spPr>
          <a:xfrm>
            <a:off x="5030952" y="1514158"/>
            <a:ext cx="6478296" cy="3368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186262" indent="0">
              <a:buNone/>
            </a:pPr>
            <a:r>
              <a:rPr lang="en-HK" sz="2500"/>
              <a:t>News detail page</a:t>
            </a:r>
          </a:p>
          <a:p>
            <a:r>
              <a:rPr lang="en-HK" sz="2500"/>
              <a:t>Summarized sentences</a:t>
            </a:r>
          </a:p>
          <a:p>
            <a:r>
              <a:rPr lang="en-HK" sz="2500"/>
              <a:t>Metadata (updated time, view count)</a:t>
            </a:r>
          </a:p>
          <a:p>
            <a:r>
              <a:rPr lang="en-US" sz="2500"/>
              <a:t>List of Unique contents from different articles</a:t>
            </a:r>
          </a:p>
        </p:txBody>
      </p:sp>
      <p:pic>
        <p:nvPicPr>
          <p:cNvPr id="7" name="圖片 6">
            <a:extLst>
              <a:ext uri="{FF2B5EF4-FFF2-40B4-BE49-F238E27FC236}">
                <a16:creationId xmlns:a16="http://schemas.microsoft.com/office/drawing/2014/main" id="{9A22F7BB-FF99-49B8-B752-65480CC4EB6F}"/>
              </a:ext>
            </a:extLst>
          </p:cNvPr>
          <p:cNvPicPr/>
          <p:nvPr/>
        </p:nvPicPr>
        <p:blipFill rotWithShape="1">
          <a:blip r:embed="rId4">
            <a:extLst>
              <a:ext uri="{28A0092B-C50C-407E-A947-70E740481C1C}">
                <a14:useLocalDpi xmlns:a14="http://schemas.microsoft.com/office/drawing/2010/main" val="0"/>
              </a:ext>
            </a:extLst>
          </a:blip>
          <a:srcRect t="62279" b="24978"/>
          <a:stretch/>
        </p:blipFill>
        <p:spPr bwMode="auto">
          <a:xfrm>
            <a:off x="3139019" y="5048084"/>
            <a:ext cx="1735607" cy="6194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0264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7883B-88F6-9D4B-A9CA-3071D5A79102}"/>
              </a:ext>
            </a:extLst>
          </p:cNvPr>
          <p:cNvSpPr>
            <a:spLocks noGrp="1"/>
          </p:cNvSpPr>
          <p:nvPr>
            <p:ph type="title"/>
          </p:nvPr>
        </p:nvSpPr>
        <p:spPr/>
        <p:txBody>
          <a:bodyPr/>
          <a:lstStyle/>
          <a:p>
            <a:r>
              <a:rPr kumimoji="1" lang="en-US" altLang="zh-HK"/>
              <a:t>User Interface - Design </a:t>
            </a:r>
            <a:endParaRPr kumimoji="1" lang="zh-HK" altLang="en-US"/>
          </a:p>
        </p:txBody>
      </p:sp>
      <p:pic>
        <p:nvPicPr>
          <p:cNvPr id="6" name="圖片 5">
            <a:extLst>
              <a:ext uri="{FF2B5EF4-FFF2-40B4-BE49-F238E27FC236}">
                <a16:creationId xmlns:a16="http://schemas.microsoft.com/office/drawing/2014/main" id="{BAA41238-4767-4020-ACD0-6C8418029299}"/>
              </a:ext>
            </a:extLst>
          </p:cNvPr>
          <p:cNvPicPr>
            <a:picLocks noChangeAspect="1"/>
          </p:cNvPicPr>
          <p:nvPr/>
        </p:nvPicPr>
        <p:blipFill rotWithShape="1">
          <a:blip r:embed="rId3"/>
          <a:srcRect b="29446"/>
          <a:stretch/>
        </p:blipFill>
        <p:spPr>
          <a:xfrm>
            <a:off x="6631253" y="1755290"/>
            <a:ext cx="3538336" cy="3347418"/>
          </a:xfrm>
          <a:prstGeom prst="rect">
            <a:avLst/>
          </a:prstGeom>
        </p:spPr>
      </p:pic>
      <p:pic>
        <p:nvPicPr>
          <p:cNvPr id="8" name="圖片 7">
            <a:extLst>
              <a:ext uri="{FF2B5EF4-FFF2-40B4-BE49-F238E27FC236}">
                <a16:creationId xmlns:a16="http://schemas.microsoft.com/office/drawing/2014/main" id="{CBEA4C42-4C5B-4E03-8FDB-F14F43B32CFF}"/>
              </a:ext>
            </a:extLst>
          </p:cNvPr>
          <p:cNvPicPr>
            <a:picLocks noChangeAspect="1"/>
          </p:cNvPicPr>
          <p:nvPr/>
        </p:nvPicPr>
        <p:blipFill>
          <a:blip r:embed="rId4"/>
          <a:stretch>
            <a:fillRect/>
          </a:stretch>
        </p:blipFill>
        <p:spPr>
          <a:xfrm>
            <a:off x="1826144" y="1755290"/>
            <a:ext cx="3538336" cy="3347419"/>
          </a:xfrm>
          <a:prstGeom prst="rect">
            <a:avLst/>
          </a:prstGeom>
        </p:spPr>
      </p:pic>
    </p:spTree>
    <p:extLst>
      <p:ext uri="{BB962C8B-B14F-4D97-AF65-F5344CB8AC3E}">
        <p14:creationId xmlns:p14="http://schemas.microsoft.com/office/powerpoint/2010/main" val="1980398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12E100-88BD-0340-8252-F825E9BAA671}"/>
              </a:ext>
            </a:extLst>
          </p:cNvPr>
          <p:cNvSpPr>
            <a:spLocks noGrp="1"/>
          </p:cNvSpPr>
          <p:nvPr>
            <p:ph type="title"/>
          </p:nvPr>
        </p:nvSpPr>
        <p:spPr/>
        <p:txBody>
          <a:bodyPr/>
          <a:lstStyle/>
          <a:p>
            <a:r>
              <a:rPr kumimoji="1" lang="en-US" altLang="zh-HK"/>
              <a:t>User Interface - Implementation</a:t>
            </a:r>
            <a:endParaRPr kumimoji="1" lang="zh-HK" altLang="en-US"/>
          </a:p>
        </p:txBody>
      </p:sp>
      <p:sp>
        <p:nvSpPr>
          <p:cNvPr id="5" name="Text Placeholder 4">
            <a:extLst>
              <a:ext uri="{FF2B5EF4-FFF2-40B4-BE49-F238E27FC236}">
                <a16:creationId xmlns:a16="http://schemas.microsoft.com/office/drawing/2014/main" id="{114B01FC-FFC2-44A3-B1A6-F5F8D33986C1}"/>
              </a:ext>
            </a:extLst>
          </p:cNvPr>
          <p:cNvSpPr>
            <a:spLocks noGrp="1"/>
          </p:cNvSpPr>
          <p:nvPr>
            <p:ph type="body" idx="1"/>
          </p:nvPr>
        </p:nvSpPr>
        <p:spPr/>
        <p:txBody>
          <a:bodyPr/>
          <a:lstStyle/>
          <a:p>
            <a:r>
              <a:rPr lang="en-HK" err="1"/>
              <a:t>Vue.js</a:t>
            </a:r>
            <a:endParaRPr lang="en-HK"/>
          </a:p>
          <a:p>
            <a:pPr marL="342900" indent="-342900">
              <a:buFont typeface="Arial" panose="020B0604020202020204" pitchFamily="34" charset="0"/>
              <a:buChar char="•"/>
            </a:pPr>
            <a:r>
              <a:rPr lang="en-HK"/>
              <a:t>A</a:t>
            </a:r>
            <a:r>
              <a:rPr lang="en-HK" altLang="zh-HK"/>
              <a:t> smaller package-bundle size</a:t>
            </a:r>
            <a:r>
              <a:rPr lang="zh-TW" altLang="zh-HK"/>
              <a:t> </a:t>
            </a:r>
            <a:br>
              <a:rPr lang="en-US" altLang="zh-TW"/>
            </a:br>
            <a:endParaRPr lang="en-US" altLang="zh-TW"/>
          </a:p>
          <a:p>
            <a:pPr marL="342900" indent="-342900">
              <a:buFont typeface="Arial" panose="020B0604020202020204" pitchFamily="34" charset="0"/>
              <a:buChar char="•"/>
            </a:pPr>
            <a:r>
              <a:rPr lang="en-HK" altLang="zh-TW"/>
              <a:t>A</a:t>
            </a:r>
            <a:r>
              <a:rPr lang="en-HK" altLang="zh-HK"/>
              <a:t> less extreme learning curves on the developers’ side and a larger flexibility</a:t>
            </a:r>
            <a:r>
              <a:rPr lang="zh-TW" altLang="zh-HK"/>
              <a:t> </a:t>
            </a:r>
            <a:endParaRPr lang="en-HK"/>
          </a:p>
        </p:txBody>
      </p:sp>
      <p:pic>
        <p:nvPicPr>
          <p:cNvPr id="7" name="圖片 6">
            <a:extLst>
              <a:ext uri="{FF2B5EF4-FFF2-40B4-BE49-F238E27FC236}">
                <a16:creationId xmlns:a16="http://schemas.microsoft.com/office/drawing/2014/main" id="{B01206D6-5681-9F4D-8925-E44529A6B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7528" y="1426464"/>
            <a:ext cx="3129589" cy="1302488"/>
          </a:xfrm>
          <a:prstGeom prst="rect">
            <a:avLst/>
          </a:prstGeom>
        </p:spPr>
      </p:pic>
    </p:spTree>
    <p:extLst>
      <p:ext uri="{BB962C8B-B14F-4D97-AF65-F5344CB8AC3E}">
        <p14:creationId xmlns:p14="http://schemas.microsoft.com/office/powerpoint/2010/main" val="3528759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D107ED-AF9E-6F40-9AD2-D23166A11078}"/>
              </a:ext>
            </a:extLst>
          </p:cNvPr>
          <p:cNvSpPr>
            <a:spLocks noGrp="1"/>
          </p:cNvSpPr>
          <p:nvPr>
            <p:ph type="title"/>
          </p:nvPr>
        </p:nvSpPr>
        <p:spPr>
          <a:xfrm>
            <a:off x="1251333" y="461479"/>
            <a:ext cx="6172400" cy="668505"/>
          </a:xfrm>
        </p:spPr>
        <p:txBody>
          <a:bodyPr/>
          <a:lstStyle/>
          <a:p>
            <a:r>
              <a:rPr kumimoji="1" lang="en-US" altLang="zh-HK"/>
              <a:t>Database</a:t>
            </a:r>
            <a:endParaRPr kumimoji="1" lang="zh-HK" altLang="en-US"/>
          </a:p>
        </p:txBody>
      </p:sp>
      <p:sp>
        <p:nvSpPr>
          <p:cNvPr id="3" name="內容版面配置區 2">
            <a:extLst>
              <a:ext uri="{FF2B5EF4-FFF2-40B4-BE49-F238E27FC236}">
                <a16:creationId xmlns:a16="http://schemas.microsoft.com/office/drawing/2014/main" id="{4089081F-63F7-AF44-9DEA-E91086C5E834}"/>
              </a:ext>
            </a:extLst>
          </p:cNvPr>
          <p:cNvSpPr>
            <a:spLocks noGrp="1"/>
          </p:cNvSpPr>
          <p:nvPr>
            <p:ph type="body" idx="1"/>
          </p:nvPr>
        </p:nvSpPr>
        <p:spPr>
          <a:xfrm>
            <a:off x="1251333" y="1129984"/>
            <a:ext cx="4933567" cy="5431536"/>
          </a:xfrm>
        </p:spPr>
        <p:txBody>
          <a:bodyPr/>
          <a:lstStyle/>
          <a:p>
            <a:pPr indent="0">
              <a:buNone/>
            </a:pPr>
            <a:r>
              <a:rPr kumimoji="1" lang="en-US" altLang="zh-HK"/>
              <a:t>MongoDB </a:t>
            </a:r>
          </a:p>
          <a:p>
            <a:pPr>
              <a:lnSpc>
                <a:spcPct val="150000"/>
              </a:lnSpc>
              <a:buFont typeface="Wingdings" pitchFamily="2" charset="2"/>
              <a:buChar char="l"/>
            </a:pPr>
            <a:r>
              <a:rPr kumimoji="1" lang="en-US" altLang="zh-HK"/>
              <a:t> We have experienced with it before </a:t>
            </a:r>
          </a:p>
          <a:p>
            <a:pPr marL="342900" indent="-342900">
              <a:lnSpc>
                <a:spcPct val="150000"/>
              </a:lnSpc>
              <a:buFont typeface="Wingdings" pitchFamily="2" charset="2"/>
              <a:buChar char="l"/>
            </a:pPr>
            <a:r>
              <a:rPr kumimoji="1" lang="en-HK" altLang="zh-HK"/>
              <a:t>I</a:t>
            </a:r>
            <a:r>
              <a:rPr lang="en-HK" altLang="zh-HK"/>
              <a:t>nitiating schemas is easier with the Express.js framework</a:t>
            </a:r>
            <a:r>
              <a:rPr lang="zh-TW" altLang="zh-HK"/>
              <a:t> </a:t>
            </a:r>
            <a:endParaRPr kumimoji="1" lang="en-US" altLang="zh-HK"/>
          </a:p>
          <a:p>
            <a:pPr marL="342900" indent="-342900">
              <a:lnSpc>
                <a:spcPct val="150000"/>
              </a:lnSpc>
              <a:buFont typeface="Wingdings" pitchFamily="2" charset="2"/>
              <a:buChar char="l"/>
            </a:pPr>
            <a:r>
              <a:rPr kumimoji="1" lang="en-US" altLang="zh-HK"/>
              <a:t>Built in query function for us to retrieve data</a:t>
            </a:r>
          </a:p>
          <a:p>
            <a:pPr marL="342900" indent="-342900">
              <a:lnSpc>
                <a:spcPct val="150000"/>
              </a:lnSpc>
              <a:buFont typeface="Wingdings" pitchFamily="2" charset="2"/>
              <a:buChar char="l"/>
            </a:pPr>
            <a:r>
              <a:rPr kumimoji="1" lang="en-US" altLang="zh-HK"/>
              <a:t>Free of charge</a:t>
            </a:r>
            <a:endParaRPr kumimoji="1" lang="zh-HK" altLang="en-US"/>
          </a:p>
        </p:txBody>
      </p:sp>
      <p:pic>
        <p:nvPicPr>
          <p:cNvPr id="7" name="圖片 6">
            <a:extLst>
              <a:ext uri="{FF2B5EF4-FFF2-40B4-BE49-F238E27FC236}">
                <a16:creationId xmlns:a16="http://schemas.microsoft.com/office/drawing/2014/main" id="{10733918-FE36-9E4F-A0DD-675A340E4A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1389" y="1288844"/>
            <a:ext cx="2616758" cy="1149158"/>
          </a:xfrm>
          <a:prstGeom prst="rect">
            <a:avLst/>
          </a:prstGeom>
        </p:spPr>
      </p:pic>
    </p:spTree>
    <p:extLst>
      <p:ext uri="{BB962C8B-B14F-4D97-AF65-F5344CB8AC3E}">
        <p14:creationId xmlns:p14="http://schemas.microsoft.com/office/powerpoint/2010/main" val="1933397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D107ED-AF9E-6F40-9AD2-D23166A11078}"/>
              </a:ext>
            </a:extLst>
          </p:cNvPr>
          <p:cNvSpPr>
            <a:spLocks noGrp="1"/>
          </p:cNvSpPr>
          <p:nvPr>
            <p:ph type="title"/>
          </p:nvPr>
        </p:nvSpPr>
        <p:spPr>
          <a:xfrm>
            <a:off x="1251333" y="461479"/>
            <a:ext cx="6172400" cy="668505"/>
          </a:xfrm>
        </p:spPr>
        <p:txBody>
          <a:bodyPr/>
          <a:lstStyle/>
          <a:p>
            <a:r>
              <a:rPr kumimoji="1" lang="en-US" altLang="zh-HK"/>
              <a:t>Database</a:t>
            </a:r>
            <a:endParaRPr kumimoji="1" lang="zh-HK" altLang="en-US"/>
          </a:p>
        </p:txBody>
      </p:sp>
      <p:sp>
        <p:nvSpPr>
          <p:cNvPr id="5" name="內容版面配置區 2">
            <a:extLst>
              <a:ext uri="{FF2B5EF4-FFF2-40B4-BE49-F238E27FC236}">
                <a16:creationId xmlns:a16="http://schemas.microsoft.com/office/drawing/2014/main" id="{554F6BFC-5E6B-3446-961D-A684D68C9B7A}"/>
              </a:ext>
            </a:extLst>
          </p:cNvPr>
          <p:cNvSpPr txBox="1">
            <a:spLocks/>
          </p:cNvSpPr>
          <p:nvPr/>
        </p:nvSpPr>
        <p:spPr>
          <a:xfrm>
            <a:off x="6096000" y="1549266"/>
            <a:ext cx="5680400" cy="45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eaLnBrk="1" hangingPunct="1">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eaLnBrk="1" hangingPunct="1">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eaLnBrk="1" hangingPunct="1">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eaLnBrk="1" hangingPunct="1">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eaLnBrk="1" hangingPunct="1">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eaLnBrk="1" hangingPunct="1">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eaLnBrk="1" hangingPunct="1">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eaLnBrk="1" hangingPunct="1">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a:buNone/>
            </a:pPr>
            <a:endParaRPr kumimoji="1" lang="en-US" altLang="zh-HK"/>
          </a:p>
        </p:txBody>
      </p:sp>
      <p:graphicFrame>
        <p:nvGraphicFramePr>
          <p:cNvPr id="7" name="表格 14">
            <a:extLst>
              <a:ext uri="{FF2B5EF4-FFF2-40B4-BE49-F238E27FC236}">
                <a16:creationId xmlns:a16="http://schemas.microsoft.com/office/drawing/2014/main" id="{5790D4E2-5D3E-4412-8A1C-4A6D0A197601}"/>
              </a:ext>
            </a:extLst>
          </p:cNvPr>
          <p:cNvGraphicFramePr>
            <a:graphicFrameLocks/>
          </p:cNvGraphicFramePr>
          <p:nvPr>
            <p:extLst>
              <p:ext uri="{D42A27DB-BD31-4B8C-83A1-F6EECF244321}">
                <p14:modId xmlns:p14="http://schemas.microsoft.com/office/powerpoint/2010/main" val="3704874701"/>
              </p:ext>
            </p:extLst>
          </p:nvPr>
        </p:nvGraphicFramePr>
        <p:xfrm>
          <a:off x="3775182" y="1534739"/>
          <a:ext cx="2188553" cy="2658485"/>
        </p:xfrm>
        <a:graphic>
          <a:graphicData uri="http://schemas.openxmlformats.org/drawingml/2006/table">
            <a:tbl>
              <a:tblPr firstRow="1" bandRow="1">
                <a:tableStyleId>{69C7853C-536D-4A76-A0AE-DD22124D55A5}</a:tableStyleId>
              </a:tblPr>
              <a:tblGrid>
                <a:gridCol w="1233603">
                  <a:extLst>
                    <a:ext uri="{9D8B030D-6E8A-4147-A177-3AD203B41FA5}">
                      <a16:colId xmlns:a16="http://schemas.microsoft.com/office/drawing/2014/main" val="1664019310"/>
                    </a:ext>
                  </a:extLst>
                </a:gridCol>
                <a:gridCol w="954950">
                  <a:extLst>
                    <a:ext uri="{9D8B030D-6E8A-4147-A177-3AD203B41FA5}">
                      <a16:colId xmlns:a16="http://schemas.microsoft.com/office/drawing/2014/main" val="522094903"/>
                    </a:ext>
                  </a:extLst>
                </a:gridCol>
              </a:tblGrid>
              <a:tr h="250747">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HK" sz="1600">
                          <a:latin typeface="Montserrat"/>
                        </a:rPr>
                        <a:t>User</a:t>
                      </a:r>
                      <a:endParaRPr lang="zh-HK" altLang="en-US" sz="1600">
                        <a:latin typeface="Montserrat"/>
                      </a:endParaRPr>
                    </a:p>
                  </a:txBody>
                  <a:tcPr anchor="ctr"/>
                </a:tc>
                <a:tc hMerge="1">
                  <a:txBody>
                    <a:bodyPr/>
                    <a:lstStyle/>
                    <a:p>
                      <a:pPr marL="0" algn="ctr">
                        <a:lnSpc>
                          <a:spcPct val="100000"/>
                        </a:lnSpc>
                        <a:spcBef>
                          <a:spcPts val="0"/>
                        </a:spcBef>
                        <a:spcAft>
                          <a:spcPts val="0"/>
                        </a:spcAft>
                      </a:pPr>
                      <a:endParaRPr lang="zh-HK" altLang="en-US" sz="2500">
                        <a:latin typeface="Montserrat"/>
                      </a:endParaRPr>
                    </a:p>
                  </a:txBody>
                  <a:tcPr anchor="ctr"/>
                </a:tc>
                <a:extLst>
                  <a:ext uri="{0D108BD9-81ED-4DB2-BD59-A6C34878D82A}">
                    <a16:rowId xmlns:a16="http://schemas.microsoft.com/office/drawing/2014/main" val="536787744"/>
                  </a:ext>
                </a:extLst>
              </a:tr>
              <a:tr h="464641">
                <a:tc>
                  <a:txBody>
                    <a:bodyPr/>
                    <a:lstStyle/>
                    <a:p>
                      <a:pPr marL="0">
                        <a:lnSpc>
                          <a:spcPct val="150000"/>
                        </a:lnSpc>
                        <a:spcBef>
                          <a:spcPts val="0"/>
                        </a:spcBef>
                        <a:spcAft>
                          <a:spcPts val="0"/>
                        </a:spcAft>
                      </a:pPr>
                      <a:r>
                        <a:rPr lang="en-US" altLang="zh-HK" sz="1600">
                          <a:latin typeface="Montserrat"/>
                        </a:rPr>
                        <a:t>name</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String</a:t>
                      </a:r>
                      <a:endParaRPr lang="zh-HK" altLang="en-US" sz="1600">
                        <a:latin typeface="Montserrat"/>
                      </a:endParaRPr>
                    </a:p>
                  </a:txBody>
                  <a:tcPr/>
                </a:tc>
                <a:extLst>
                  <a:ext uri="{0D108BD9-81ED-4DB2-BD59-A6C34878D82A}">
                    <a16:rowId xmlns:a16="http://schemas.microsoft.com/office/drawing/2014/main" val="1443597527"/>
                  </a:ext>
                </a:extLst>
              </a:tr>
              <a:tr h="464641">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altLang="zh-HK" sz="1600">
                          <a:latin typeface="Montserrat"/>
                        </a:rPr>
                        <a:t>email</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String</a:t>
                      </a:r>
                      <a:endParaRPr lang="zh-HK" altLang="en-US" sz="1600">
                        <a:latin typeface="Montserrat"/>
                      </a:endParaRPr>
                    </a:p>
                  </a:txBody>
                  <a:tcPr/>
                </a:tc>
                <a:extLst>
                  <a:ext uri="{0D108BD9-81ED-4DB2-BD59-A6C34878D82A}">
                    <a16:rowId xmlns:a16="http://schemas.microsoft.com/office/drawing/2014/main" val="2394146366"/>
                  </a:ext>
                </a:extLst>
              </a:tr>
              <a:tr h="464641">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altLang="zh-HK" sz="1600">
                          <a:latin typeface="Montserrat"/>
                        </a:rPr>
                        <a:t>password</a:t>
                      </a:r>
                      <a:endParaRPr lang="zh-HK" altLang="en-US" sz="1600">
                        <a:latin typeface="Montserrat"/>
                      </a:endParaRPr>
                    </a:p>
                  </a:txBody>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altLang="zh-HK" sz="1600">
                          <a:latin typeface="Montserrat"/>
                        </a:rPr>
                        <a:t>String</a:t>
                      </a:r>
                      <a:endParaRPr lang="zh-HK" altLang="en-US" sz="1600">
                        <a:latin typeface="Montserrat"/>
                      </a:endParaRPr>
                    </a:p>
                  </a:txBody>
                  <a:tcPr/>
                </a:tc>
                <a:extLst>
                  <a:ext uri="{0D108BD9-81ED-4DB2-BD59-A6C34878D82A}">
                    <a16:rowId xmlns:a16="http://schemas.microsoft.com/office/drawing/2014/main" val="1929629881"/>
                  </a:ext>
                </a:extLst>
              </a:tr>
              <a:tr h="464641">
                <a:tc>
                  <a:txBody>
                    <a:bodyPr/>
                    <a:lstStyle/>
                    <a:p>
                      <a:pPr marL="0">
                        <a:lnSpc>
                          <a:spcPct val="150000"/>
                        </a:lnSpc>
                        <a:spcBef>
                          <a:spcPts val="0"/>
                        </a:spcBef>
                        <a:spcAft>
                          <a:spcPts val="0"/>
                        </a:spcAft>
                      </a:pPr>
                      <a:r>
                        <a:rPr lang="en-US" altLang="zh-HK" sz="1600" err="1">
                          <a:latin typeface="Montserrat"/>
                        </a:rPr>
                        <a:t>is_logged_in</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Boolean</a:t>
                      </a:r>
                      <a:endParaRPr lang="zh-HK" altLang="en-US" sz="1600">
                        <a:latin typeface="Montserrat"/>
                      </a:endParaRPr>
                    </a:p>
                  </a:txBody>
                  <a:tcPr/>
                </a:tc>
                <a:extLst>
                  <a:ext uri="{0D108BD9-81ED-4DB2-BD59-A6C34878D82A}">
                    <a16:rowId xmlns:a16="http://schemas.microsoft.com/office/drawing/2014/main" val="653787103"/>
                  </a:ext>
                </a:extLst>
              </a:tr>
              <a:tr h="464641">
                <a:tc>
                  <a:txBody>
                    <a:bodyPr/>
                    <a:lstStyle/>
                    <a:p>
                      <a:pPr marL="0">
                        <a:lnSpc>
                          <a:spcPct val="150000"/>
                        </a:lnSpc>
                        <a:spcBef>
                          <a:spcPts val="0"/>
                        </a:spcBef>
                        <a:spcAft>
                          <a:spcPts val="0"/>
                        </a:spcAft>
                      </a:pPr>
                      <a:r>
                        <a:rPr lang="en-US" altLang="zh-HK" sz="1600" err="1">
                          <a:latin typeface="Montserrat"/>
                        </a:rPr>
                        <a:t>saved_news</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Ref[]</a:t>
                      </a:r>
                      <a:endParaRPr lang="zh-HK" altLang="en-US" sz="1600">
                        <a:latin typeface="Montserrat"/>
                      </a:endParaRPr>
                    </a:p>
                  </a:txBody>
                  <a:tcPr/>
                </a:tc>
                <a:extLst>
                  <a:ext uri="{0D108BD9-81ED-4DB2-BD59-A6C34878D82A}">
                    <a16:rowId xmlns:a16="http://schemas.microsoft.com/office/drawing/2014/main" val="1192621167"/>
                  </a:ext>
                </a:extLst>
              </a:tr>
            </a:tbl>
          </a:graphicData>
        </a:graphic>
      </p:graphicFrame>
      <p:graphicFrame>
        <p:nvGraphicFramePr>
          <p:cNvPr id="9" name="表格 14">
            <a:extLst>
              <a:ext uri="{FF2B5EF4-FFF2-40B4-BE49-F238E27FC236}">
                <a16:creationId xmlns:a16="http://schemas.microsoft.com/office/drawing/2014/main" id="{FBCAF1B6-7F96-4451-8E84-23970BBCB9B2}"/>
              </a:ext>
            </a:extLst>
          </p:cNvPr>
          <p:cNvGraphicFramePr>
            <a:graphicFrameLocks/>
          </p:cNvGraphicFramePr>
          <p:nvPr>
            <p:extLst>
              <p:ext uri="{D42A27DB-BD31-4B8C-83A1-F6EECF244321}">
                <p14:modId xmlns:p14="http://schemas.microsoft.com/office/powerpoint/2010/main" val="2873520691"/>
              </p:ext>
            </p:extLst>
          </p:nvPr>
        </p:nvGraphicFramePr>
        <p:xfrm>
          <a:off x="9353305" y="1534247"/>
          <a:ext cx="2176279" cy="4517049"/>
        </p:xfrm>
        <a:graphic>
          <a:graphicData uri="http://schemas.openxmlformats.org/drawingml/2006/table">
            <a:tbl>
              <a:tblPr firstRow="1" bandRow="1">
                <a:tableStyleId>{69C7853C-536D-4A76-A0AE-DD22124D55A5}</a:tableStyleId>
              </a:tblPr>
              <a:tblGrid>
                <a:gridCol w="1225583">
                  <a:extLst>
                    <a:ext uri="{9D8B030D-6E8A-4147-A177-3AD203B41FA5}">
                      <a16:colId xmlns:a16="http://schemas.microsoft.com/office/drawing/2014/main" val="1664019310"/>
                    </a:ext>
                  </a:extLst>
                </a:gridCol>
                <a:gridCol w="950696">
                  <a:extLst>
                    <a:ext uri="{9D8B030D-6E8A-4147-A177-3AD203B41FA5}">
                      <a16:colId xmlns:a16="http://schemas.microsoft.com/office/drawing/2014/main" val="522094903"/>
                    </a:ext>
                  </a:extLst>
                </a:gridCol>
              </a:tblGrid>
              <a:tr h="250747">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HK" sz="1600">
                          <a:latin typeface="Montserrat"/>
                        </a:rPr>
                        <a:t>Article</a:t>
                      </a:r>
                      <a:endParaRPr lang="zh-HK" altLang="en-US" sz="1600">
                        <a:latin typeface="Montserrat"/>
                      </a:endParaRPr>
                    </a:p>
                  </a:txBody>
                  <a:tcPr anchor="ctr"/>
                </a:tc>
                <a:tc hMerge="1">
                  <a:txBody>
                    <a:bodyPr/>
                    <a:lstStyle/>
                    <a:p>
                      <a:pPr marL="0" algn="ctr">
                        <a:lnSpc>
                          <a:spcPct val="100000"/>
                        </a:lnSpc>
                        <a:spcBef>
                          <a:spcPts val="0"/>
                        </a:spcBef>
                        <a:spcAft>
                          <a:spcPts val="0"/>
                        </a:spcAft>
                      </a:pPr>
                      <a:endParaRPr lang="zh-HK" altLang="en-US" sz="2500">
                        <a:latin typeface="Montserrat"/>
                      </a:endParaRPr>
                    </a:p>
                  </a:txBody>
                  <a:tcPr anchor="ctr"/>
                </a:tc>
                <a:extLst>
                  <a:ext uri="{0D108BD9-81ED-4DB2-BD59-A6C34878D82A}">
                    <a16:rowId xmlns:a16="http://schemas.microsoft.com/office/drawing/2014/main" val="536787744"/>
                  </a:ext>
                </a:extLst>
              </a:tr>
              <a:tr h="464641">
                <a:tc>
                  <a:txBody>
                    <a:bodyPr/>
                    <a:lstStyle/>
                    <a:p>
                      <a:pPr marL="0">
                        <a:lnSpc>
                          <a:spcPct val="150000"/>
                        </a:lnSpc>
                        <a:spcBef>
                          <a:spcPts val="0"/>
                        </a:spcBef>
                        <a:spcAft>
                          <a:spcPts val="0"/>
                        </a:spcAft>
                      </a:pPr>
                      <a:r>
                        <a:rPr lang="en-US" altLang="zh-HK" sz="1600">
                          <a:latin typeface="Montserrat"/>
                        </a:rPr>
                        <a:t>title</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String</a:t>
                      </a:r>
                      <a:endParaRPr lang="zh-HK" altLang="en-US" sz="1600">
                        <a:latin typeface="Montserrat"/>
                      </a:endParaRPr>
                    </a:p>
                  </a:txBody>
                  <a:tcPr/>
                </a:tc>
                <a:extLst>
                  <a:ext uri="{0D108BD9-81ED-4DB2-BD59-A6C34878D82A}">
                    <a16:rowId xmlns:a16="http://schemas.microsoft.com/office/drawing/2014/main" val="1443597527"/>
                  </a:ext>
                </a:extLst>
              </a:tr>
              <a:tr h="464641">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altLang="zh-HK" sz="1600">
                          <a:latin typeface="Montserrat"/>
                        </a:rPr>
                        <a:t>text</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String</a:t>
                      </a:r>
                      <a:endParaRPr lang="zh-HK" altLang="en-US" sz="1600">
                        <a:latin typeface="Montserrat"/>
                      </a:endParaRPr>
                    </a:p>
                  </a:txBody>
                  <a:tcPr/>
                </a:tc>
                <a:extLst>
                  <a:ext uri="{0D108BD9-81ED-4DB2-BD59-A6C34878D82A}">
                    <a16:rowId xmlns:a16="http://schemas.microsoft.com/office/drawing/2014/main" val="2394146366"/>
                  </a:ext>
                </a:extLst>
              </a:tr>
              <a:tr h="464641">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altLang="zh-HK" sz="1600" err="1">
                          <a:latin typeface="Montserrat"/>
                        </a:rPr>
                        <a:t>date_added</a:t>
                      </a:r>
                      <a:endParaRPr lang="zh-HK" altLang="en-US" sz="1600">
                        <a:latin typeface="Montserrat"/>
                      </a:endParaRPr>
                    </a:p>
                  </a:txBody>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altLang="zh-HK" sz="1600">
                          <a:latin typeface="Montserrat"/>
                        </a:rPr>
                        <a:t>Date</a:t>
                      </a:r>
                      <a:endParaRPr lang="zh-HK" altLang="en-US" sz="1600">
                        <a:latin typeface="Montserrat"/>
                      </a:endParaRPr>
                    </a:p>
                  </a:txBody>
                  <a:tcPr/>
                </a:tc>
                <a:extLst>
                  <a:ext uri="{0D108BD9-81ED-4DB2-BD59-A6C34878D82A}">
                    <a16:rowId xmlns:a16="http://schemas.microsoft.com/office/drawing/2014/main" val="1929629881"/>
                  </a:ext>
                </a:extLst>
              </a:tr>
              <a:tr h="464641">
                <a:tc>
                  <a:txBody>
                    <a:bodyPr/>
                    <a:lstStyle/>
                    <a:p>
                      <a:pPr marL="0">
                        <a:lnSpc>
                          <a:spcPct val="150000"/>
                        </a:lnSpc>
                        <a:spcBef>
                          <a:spcPts val="0"/>
                        </a:spcBef>
                        <a:spcAft>
                          <a:spcPts val="0"/>
                        </a:spcAft>
                      </a:pPr>
                      <a:r>
                        <a:rPr lang="en-US" altLang="zh-HK" sz="1600" err="1">
                          <a:latin typeface="Montserrat"/>
                        </a:rPr>
                        <a:t>url</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String</a:t>
                      </a:r>
                      <a:endParaRPr lang="zh-HK" altLang="en-US" sz="1600">
                        <a:latin typeface="Montserrat"/>
                      </a:endParaRPr>
                    </a:p>
                  </a:txBody>
                  <a:tcPr/>
                </a:tc>
                <a:extLst>
                  <a:ext uri="{0D108BD9-81ED-4DB2-BD59-A6C34878D82A}">
                    <a16:rowId xmlns:a16="http://schemas.microsoft.com/office/drawing/2014/main" val="653787103"/>
                  </a:ext>
                </a:extLst>
              </a:tr>
              <a:tr h="464641">
                <a:tc>
                  <a:txBody>
                    <a:bodyPr/>
                    <a:lstStyle/>
                    <a:p>
                      <a:pPr marL="0">
                        <a:lnSpc>
                          <a:spcPct val="150000"/>
                        </a:lnSpc>
                        <a:spcBef>
                          <a:spcPts val="0"/>
                        </a:spcBef>
                        <a:spcAft>
                          <a:spcPts val="0"/>
                        </a:spcAft>
                      </a:pPr>
                      <a:r>
                        <a:rPr lang="en-US" altLang="zh-HK" sz="1600">
                          <a:latin typeface="Montserrat"/>
                        </a:rPr>
                        <a:t>source</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String</a:t>
                      </a:r>
                      <a:endParaRPr lang="zh-HK" altLang="en-US" sz="1600">
                        <a:latin typeface="Montserrat"/>
                      </a:endParaRPr>
                    </a:p>
                  </a:txBody>
                  <a:tcPr/>
                </a:tc>
                <a:extLst>
                  <a:ext uri="{0D108BD9-81ED-4DB2-BD59-A6C34878D82A}">
                    <a16:rowId xmlns:a16="http://schemas.microsoft.com/office/drawing/2014/main" val="1192621167"/>
                  </a:ext>
                </a:extLst>
              </a:tr>
              <a:tr h="464641">
                <a:tc>
                  <a:txBody>
                    <a:bodyPr/>
                    <a:lstStyle/>
                    <a:p>
                      <a:pPr marL="0">
                        <a:lnSpc>
                          <a:spcPct val="150000"/>
                        </a:lnSpc>
                        <a:spcBef>
                          <a:spcPts val="0"/>
                        </a:spcBef>
                        <a:spcAft>
                          <a:spcPts val="0"/>
                        </a:spcAft>
                      </a:pPr>
                      <a:r>
                        <a:rPr lang="en-US" altLang="zh-HK" sz="1600" err="1">
                          <a:latin typeface="Montserrat"/>
                        </a:rPr>
                        <a:t>photos_url</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String[]</a:t>
                      </a:r>
                      <a:endParaRPr lang="zh-HK" altLang="en-US" sz="1600">
                        <a:latin typeface="Montserrat"/>
                      </a:endParaRPr>
                    </a:p>
                  </a:txBody>
                  <a:tcPr/>
                </a:tc>
                <a:extLst>
                  <a:ext uri="{0D108BD9-81ED-4DB2-BD59-A6C34878D82A}">
                    <a16:rowId xmlns:a16="http://schemas.microsoft.com/office/drawing/2014/main" val="808467215"/>
                  </a:ext>
                </a:extLst>
              </a:tr>
              <a:tr h="464641">
                <a:tc>
                  <a:txBody>
                    <a:bodyPr/>
                    <a:lstStyle/>
                    <a:p>
                      <a:pPr marL="0">
                        <a:lnSpc>
                          <a:spcPct val="150000"/>
                        </a:lnSpc>
                        <a:spcBef>
                          <a:spcPts val="0"/>
                        </a:spcBef>
                        <a:spcAft>
                          <a:spcPts val="0"/>
                        </a:spcAft>
                      </a:pPr>
                      <a:r>
                        <a:rPr lang="en-US" altLang="zh-HK" sz="1600" err="1">
                          <a:latin typeface="Montserrat"/>
                        </a:rPr>
                        <a:t>is_grouped</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Boolean</a:t>
                      </a:r>
                      <a:endParaRPr lang="zh-HK" altLang="en-US" sz="1600">
                        <a:latin typeface="Montserrat"/>
                      </a:endParaRPr>
                    </a:p>
                  </a:txBody>
                  <a:tcPr/>
                </a:tc>
                <a:extLst>
                  <a:ext uri="{0D108BD9-81ED-4DB2-BD59-A6C34878D82A}">
                    <a16:rowId xmlns:a16="http://schemas.microsoft.com/office/drawing/2014/main" val="3198769363"/>
                  </a:ext>
                </a:extLst>
              </a:tr>
              <a:tr h="464641">
                <a:tc>
                  <a:txBody>
                    <a:bodyPr/>
                    <a:lstStyle/>
                    <a:p>
                      <a:pPr marL="0">
                        <a:lnSpc>
                          <a:spcPct val="150000"/>
                        </a:lnSpc>
                        <a:spcBef>
                          <a:spcPts val="0"/>
                        </a:spcBef>
                        <a:spcAft>
                          <a:spcPts val="0"/>
                        </a:spcAft>
                      </a:pPr>
                      <a:r>
                        <a:rPr lang="en-US" altLang="zh-HK" sz="1600">
                          <a:latin typeface="Montserrat"/>
                        </a:rPr>
                        <a:t>upvotes</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Number</a:t>
                      </a:r>
                      <a:endParaRPr lang="zh-HK" altLang="en-US" sz="1600">
                        <a:latin typeface="Montserrat"/>
                      </a:endParaRPr>
                    </a:p>
                  </a:txBody>
                  <a:tcPr/>
                </a:tc>
                <a:extLst>
                  <a:ext uri="{0D108BD9-81ED-4DB2-BD59-A6C34878D82A}">
                    <a16:rowId xmlns:a16="http://schemas.microsoft.com/office/drawing/2014/main" val="4025564696"/>
                  </a:ext>
                </a:extLst>
              </a:tr>
              <a:tr h="464641">
                <a:tc>
                  <a:txBody>
                    <a:bodyPr/>
                    <a:lstStyle/>
                    <a:p>
                      <a:pPr marL="0">
                        <a:lnSpc>
                          <a:spcPct val="150000"/>
                        </a:lnSpc>
                        <a:spcBef>
                          <a:spcPts val="0"/>
                        </a:spcBef>
                        <a:spcAft>
                          <a:spcPts val="0"/>
                        </a:spcAft>
                      </a:pPr>
                      <a:r>
                        <a:rPr lang="en-US" altLang="zh-HK" sz="1600">
                          <a:latin typeface="Montserrat"/>
                        </a:rPr>
                        <a:t>downvotes</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Number</a:t>
                      </a:r>
                      <a:endParaRPr lang="zh-HK" altLang="en-US" sz="1600">
                        <a:latin typeface="Montserrat"/>
                      </a:endParaRPr>
                    </a:p>
                  </a:txBody>
                  <a:tcPr/>
                </a:tc>
                <a:extLst>
                  <a:ext uri="{0D108BD9-81ED-4DB2-BD59-A6C34878D82A}">
                    <a16:rowId xmlns:a16="http://schemas.microsoft.com/office/drawing/2014/main" val="2201104674"/>
                  </a:ext>
                </a:extLst>
              </a:tr>
            </a:tbl>
          </a:graphicData>
        </a:graphic>
      </p:graphicFrame>
      <p:graphicFrame>
        <p:nvGraphicFramePr>
          <p:cNvPr id="10" name="表格 14">
            <a:extLst>
              <a:ext uri="{FF2B5EF4-FFF2-40B4-BE49-F238E27FC236}">
                <a16:creationId xmlns:a16="http://schemas.microsoft.com/office/drawing/2014/main" id="{17D5314E-A01A-4877-A8D1-619F32D8F0A7}"/>
              </a:ext>
            </a:extLst>
          </p:cNvPr>
          <p:cNvGraphicFramePr>
            <a:graphicFrameLocks/>
          </p:cNvGraphicFramePr>
          <p:nvPr>
            <p:extLst>
              <p:ext uri="{D42A27DB-BD31-4B8C-83A1-F6EECF244321}">
                <p14:modId xmlns:p14="http://schemas.microsoft.com/office/powerpoint/2010/main" val="365930519"/>
              </p:ext>
            </p:extLst>
          </p:nvPr>
        </p:nvGraphicFramePr>
        <p:xfrm>
          <a:off x="6330447" y="1550892"/>
          <a:ext cx="2725351" cy="4052408"/>
        </p:xfrm>
        <a:graphic>
          <a:graphicData uri="http://schemas.openxmlformats.org/drawingml/2006/table">
            <a:tbl>
              <a:tblPr firstRow="1" bandRow="1">
                <a:tableStyleId>{69C7853C-536D-4A76-A0AE-DD22124D55A5}</a:tableStyleId>
              </a:tblPr>
              <a:tblGrid>
                <a:gridCol w="1534797">
                  <a:extLst>
                    <a:ext uri="{9D8B030D-6E8A-4147-A177-3AD203B41FA5}">
                      <a16:colId xmlns:a16="http://schemas.microsoft.com/office/drawing/2014/main" val="1664019310"/>
                    </a:ext>
                  </a:extLst>
                </a:gridCol>
                <a:gridCol w="1190554">
                  <a:extLst>
                    <a:ext uri="{9D8B030D-6E8A-4147-A177-3AD203B41FA5}">
                      <a16:colId xmlns:a16="http://schemas.microsoft.com/office/drawing/2014/main" val="522094903"/>
                    </a:ext>
                  </a:extLst>
                </a:gridCol>
              </a:tblGrid>
              <a:tr h="250747">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HK" sz="1600" err="1">
                          <a:latin typeface="Montserrat"/>
                        </a:rPr>
                        <a:t>NewsGroup</a:t>
                      </a:r>
                      <a:endParaRPr lang="zh-HK" altLang="en-US" sz="1600">
                        <a:latin typeface="Montserrat"/>
                      </a:endParaRPr>
                    </a:p>
                  </a:txBody>
                  <a:tcPr anchor="ctr"/>
                </a:tc>
                <a:tc hMerge="1">
                  <a:txBody>
                    <a:bodyPr/>
                    <a:lstStyle/>
                    <a:p>
                      <a:pPr marL="0" algn="ctr">
                        <a:lnSpc>
                          <a:spcPct val="100000"/>
                        </a:lnSpc>
                        <a:spcBef>
                          <a:spcPts val="0"/>
                        </a:spcBef>
                        <a:spcAft>
                          <a:spcPts val="0"/>
                        </a:spcAft>
                      </a:pPr>
                      <a:endParaRPr lang="zh-HK" altLang="en-US" sz="2500">
                        <a:latin typeface="Montserrat"/>
                      </a:endParaRPr>
                    </a:p>
                  </a:txBody>
                  <a:tcPr anchor="ctr"/>
                </a:tc>
                <a:extLst>
                  <a:ext uri="{0D108BD9-81ED-4DB2-BD59-A6C34878D82A}">
                    <a16:rowId xmlns:a16="http://schemas.microsoft.com/office/drawing/2014/main" val="536787744"/>
                  </a:ext>
                </a:extLst>
              </a:tr>
              <a:tr h="464641">
                <a:tc>
                  <a:txBody>
                    <a:bodyPr/>
                    <a:lstStyle/>
                    <a:p>
                      <a:pPr marL="0">
                        <a:lnSpc>
                          <a:spcPct val="150000"/>
                        </a:lnSpc>
                        <a:spcBef>
                          <a:spcPts val="0"/>
                        </a:spcBef>
                        <a:spcAft>
                          <a:spcPts val="0"/>
                        </a:spcAft>
                      </a:pPr>
                      <a:r>
                        <a:rPr lang="en-US" altLang="zh-HK" sz="1600">
                          <a:latin typeface="Montserrat"/>
                        </a:rPr>
                        <a:t>articles</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Ref[]</a:t>
                      </a:r>
                      <a:endParaRPr lang="zh-HK" altLang="en-US" sz="1600">
                        <a:latin typeface="Montserrat"/>
                      </a:endParaRPr>
                    </a:p>
                  </a:txBody>
                  <a:tcPr/>
                </a:tc>
                <a:extLst>
                  <a:ext uri="{0D108BD9-81ED-4DB2-BD59-A6C34878D82A}">
                    <a16:rowId xmlns:a16="http://schemas.microsoft.com/office/drawing/2014/main" val="1443597527"/>
                  </a:ext>
                </a:extLst>
              </a:tr>
              <a:tr h="464641">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altLang="zh-HK" sz="1600">
                          <a:latin typeface="Montserrat"/>
                        </a:rPr>
                        <a:t>summary</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String[]</a:t>
                      </a:r>
                      <a:endParaRPr lang="zh-HK" altLang="en-US" sz="1600">
                        <a:latin typeface="Montserrat"/>
                      </a:endParaRPr>
                    </a:p>
                  </a:txBody>
                  <a:tcPr/>
                </a:tc>
                <a:extLst>
                  <a:ext uri="{0D108BD9-81ED-4DB2-BD59-A6C34878D82A}">
                    <a16:rowId xmlns:a16="http://schemas.microsoft.com/office/drawing/2014/main" val="2394146366"/>
                  </a:ext>
                </a:extLst>
              </a:tr>
              <a:tr h="464641">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altLang="zh-HK" sz="1600">
                          <a:latin typeface="Montserrat"/>
                        </a:rPr>
                        <a:t>photos</a:t>
                      </a:r>
                      <a:endParaRPr lang="zh-HK" altLang="en-US" sz="1600">
                        <a:latin typeface="Montserrat"/>
                      </a:endParaRPr>
                    </a:p>
                  </a:txBody>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altLang="zh-HK" sz="1600">
                          <a:latin typeface="Montserrat"/>
                        </a:rPr>
                        <a:t>String[]</a:t>
                      </a:r>
                      <a:endParaRPr lang="zh-HK" altLang="en-US" sz="1600">
                        <a:latin typeface="Montserrat"/>
                      </a:endParaRPr>
                    </a:p>
                  </a:txBody>
                  <a:tcPr/>
                </a:tc>
                <a:extLst>
                  <a:ext uri="{0D108BD9-81ED-4DB2-BD59-A6C34878D82A}">
                    <a16:rowId xmlns:a16="http://schemas.microsoft.com/office/drawing/2014/main" val="1929629881"/>
                  </a:ext>
                </a:extLst>
              </a:tr>
              <a:tr h="464641">
                <a:tc>
                  <a:txBody>
                    <a:bodyPr/>
                    <a:lstStyle/>
                    <a:p>
                      <a:pPr marL="0">
                        <a:lnSpc>
                          <a:spcPct val="150000"/>
                        </a:lnSpc>
                        <a:spcBef>
                          <a:spcPts val="0"/>
                        </a:spcBef>
                        <a:spcAft>
                          <a:spcPts val="0"/>
                        </a:spcAft>
                      </a:pPr>
                      <a:r>
                        <a:rPr lang="en-US" altLang="zh-HK" sz="1600" err="1">
                          <a:latin typeface="Montserrat"/>
                        </a:rPr>
                        <a:t>created_date</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Date</a:t>
                      </a:r>
                      <a:endParaRPr lang="zh-HK" altLang="en-US" sz="1600">
                        <a:latin typeface="Montserrat"/>
                      </a:endParaRPr>
                    </a:p>
                  </a:txBody>
                  <a:tcPr/>
                </a:tc>
                <a:extLst>
                  <a:ext uri="{0D108BD9-81ED-4DB2-BD59-A6C34878D82A}">
                    <a16:rowId xmlns:a16="http://schemas.microsoft.com/office/drawing/2014/main" val="653787103"/>
                  </a:ext>
                </a:extLst>
              </a:tr>
              <a:tr h="464641">
                <a:tc>
                  <a:txBody>
                    <a:bodyPr/>
                    <a:lstStyle/>
                    <a:p>
                      <a:pPr marL="0">
                        <a:lnSpc>
                          <a:spcPct val="150000"/>
                        </a:lnSpc>
                        <a:spcBef>
                          <a:spcPts val="0"/>
                        </a:spcBef>
                        <a:spcAft>
                          <a:spcPts val="0"/>
                        </a:spcAft>
                      </a:pPr>
                      <a:r>
                        <a:rPr lang="en-US" altLang="zh-HK" sz="1600" err="1">
                          <a:latin typeface="Montserrat"/>
                        </a:rPr>
                        <a:t>updated_date</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Date</a:t>
                      </a:r>
                      <a:endParaRPr lang="zh-HK" altLang="en-US" sz="1600">
                        <a:latin typeface="Montserrat"/>
                      </a:endParaRPr>
                    </a:p>
                  </a:txBody>
                  <a:tcPr/>
                </a:tc>
                <a:extLst>
                  <a:ext uri="{0D108BD9-81ED-4DB2-BD59-A6C34878D82A}">
                    <a16:rowId xmlns:a16="http://schemas.microsoft.com/office/drawing/2014/main" val="1192621167"/>
                  </a:ext>
                </a:extLst>
              </a:tr>
              <a:tr h="464641">
                <a:tc>
                  <a:txBody>
                    <a:bodyPr/>
                    <a:lstStyle/>
                    <a:p>
                      <a:pPr marL="0">
                        <a:lnSpc>
                          <a:spcPct val="150000"/>
                        </a:lnSpc>
                        <a:spcBef>
                          <a:spcPts val="0"/>
                        </a:spcBef>
                        <a:spcAft>
                          <a:spcPts val="0"/>
                        </a:spcAft>
                      </a:pPr>
                      <a:r>
                        <a:rPr lang="en-US" altLang="zh-HK" sz="1600">
                          <a:latin typeface="Montserrat"/>
                        </a:rPr>
                        <a:t>vector</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Number[]</a:t>
                      </a:r>
                      <a:endParaRPr lang="zh-HK" altLang="en-US" sz="1600">
                        <a:latin typeface="Montserrat"/>
                      </a:endParaRPr>
                    </a:p>
                  </a:txBody>
                  <a:tcPr/>
                </a:tc>
                <a:extLst>
                  <a:ext uri="{0D108BD9-81ED-4DB2-BD59-A6C34878D82A}">
                    <a16:rowId xmlns:a16="http://schemas.microsoft.com/office/drawing/2014/main" val="808467215"/>
                  </a:ext>
                </a:extLst>
              </a:tr>
              <a:tr h="464641">
                <a:tc>
                  <a:txBody>
                    <a:bodyPr/>
                    <a:lstStyle/>
                    <a:p>
                      <a:pPr marL="0">
                        <a:lnSpc>
                          <a:spcPct val="150000"/>
                        </a:lnSpc>
                        <a:spcBef>
                          <a:spcPts val="0"/>
                        </a:spcBef>
                        <a:spcAft>
                          <a:spcPts val="0"/>
                        </a:spcAft>
                      </a:pPr>
                      <a:r>
                        <a:rPr lang="en-US" altLang="zh-HK" sz="1600">
                          <a:latin typeface="Montserrat"/>
                        </a:rPr>
                        <a:t>related_groups</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Ref[]</a:t>
                      </a:r>
                      <a:endParaRPr lang="zh-HK" altLang="en-US" sz="1600">
                        <a:latin typeface="Montserrat"/>
                      </a:endParaRPr>
                    </a:p>
                  </a:txBody>
                  <a:tcPr/>
                </a:tc>
                <a:extLst>
                  <a:ext uri="{0D108BD9-81ED-4DB2-BD59-A6C34878D82A}">
                    <a16:rowId xmlns:a16="http://schemas.microsoft.com/office/drawing/2014/main" val="3198769363"/>
                  </a:ext>
                </a:extLst>
              </a:tr>
              <a:tr h="464641">
                <a:tc>
                  <a:txBody>
                    <a:bodyPr/>
                    <a:lstStyle/>
                    <a:p>
                      <a:pPr marL="0">
                        <a:lnSpc>
                          <a:spcPct val="150000"/>
                        </a:lnSpc>
                        <a:spcBef>
                          <a:spcPts val="0"/>
                        </a:spcBef>
                        <a:spcAft>
                          <a:spcPts val="0"/>
                        </a:spcAft>
                      </a:pPr>
                      <a:r>
                        <a:rPr lang="en-US" altLang="zh-HK" sz="1600" err="1">
                          <a:latin typeface="Montserrat"/>
                        </a:rPr>
                        <a:t>view_count</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Number</a:t>
                      </a:r>
                      <a:endParaRPr lang="zh-HK" altLang="en-US" sz="1600">
                        <a:latin typeface="Montserrat"/>
                      </a:endParaRPr>
                    </a:p>
                  </a:txBody>
                  <a:tcPr/>
                </a:tc>
                <a:extLst>
                  <a:ext uri="{0D108BD9-81ED-4DB2-BD59-A6C34878D82A}">
                    <a16:rowId xmlns:a16="http://schemas.microsoft.com/office/drawing/2014/main" val="4025564696"/>
                  </a:ext>
                </a:extLst>
              </a:tr>
            </a:tbl>
          </a:graphicData>
        </a:graphic>
      </p:graphicFrame>
      <p:cxnSp>
        <p:nvCxnSpPr>
          <p:cNvPr id="87" name="接點: 肘形 86">
            <a:extLst>
              <a:ext uri="{FF2B5EF4-FFF2-40B4-BE49-F238E27FC236}">
                <a16:creationId xmlns:a16="http://schemas.microsoft.com/office/drawing/2014/main" id="{1430BEE1-0B4E-467F-AF72-ECB3077DDF2F}"/>
              </a:ext>
            </a:extLst>
          </p:cNvPr>
          <p:cNvCxnSpPr/>
          <p:nvPr/>
        </p:nvCxnSpPr>
        <p:spPr>
          <a:xfrm flipV="1">
            <a:off x="8573346" y="1698165"/>
            <a:ext cx="1354429" cy="449943"/>
          </a:xfrm>
          <a:prstGeom prst="bentConnector3">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7" name="手繪多邊形: 圖案 126">
            <a:extLst>
              <a:ext uri="{FF2B5EF4-FFF2-40B4-BE49-F238E27FC236}">
                <a16:creationId xmlns:a16="http://schemas.microsoft.com/office/drawing/2014/main" id="{1EC6AD4A-CBBE-4443-A888-E626B1CD79FF}"/>
              </a:ext>
            </a:extLst>
          </p:cNvPr>
          <p:cNvSpPr/>
          <p:nvPr/>
        </p:nvSpPr>
        <p:spPr>
          <a:xfrm>
            <a:off x="7700869" y="2022186"/>
            <a:ext cx="220331" cy="3022734"/>
          </a:xfrm>
          <a:custGeom>
            <a:avLst/>
            <a:gdLst>
              <a:gd name="connsiteX0" fmla="*/ 319314 w 319314"/>
              <a:gd name="connsiteY0" fmla="*/ 2946400 h 3046471"/>
              <a:gd name="connsiteX1" fmla="*/ 58057 w 319314"/>
              <a:gd name="connsiteY1" fmla="*/ 2685143 h 3046471"/>
              <a:gd name="connsiteX2" fmla="*/ 0 w 319314"/>
              <a:gd name="connsiteY2" fmla="*/ 0 h 3046471"/>
            </a:gdLst>
            <a:ahLst/>
            <a:cxnLst>
              <a:cxn ang="0">
                <a:pos x="connsiteX0" y="connsiteY0"/>
              </a:cxn>
              <a:cxn ang="0">
                <a:pos x="connsiteX1" y="connsiteY1"/>
              </a:cxn>
              <a:cxn ang="0">
                <a:pos x="connsiteX2" y="connsiteY2"/>
              </a:cxn>
            </a:cxnLst>
            <a:rect l="l" t="t" r="r" b="b"/>
            <a:pathLst>
              <a:path w="319314" h="3046471">
                <a:moveTo>
                  <a:pt x="319314" y="2946400"/>
                </a:moveTo>
                <a:cubicBezTo>
                  <a:pt x="215295" y="3061305"/>
                  <a:pt x="111276" y="3176210"/>
                  <a:pt x="58057" y="2685143"/>
                </a:cubicBezTo>
                <a:cubicBezTo>
                  <a:pt x="4838" y="2194076"/>
                  <a:pt x="2419" y="1097038"/>
                  <a:pt x="0" y="0"/>
                </a:cubicBezTo>
              </a:path>
            </a:pathLst>
          </a:custGeom>
          <a:ln w="28575" cap="flat" cmpd="sng" algn="ctr">
            <a:solidFill>
              <a:srgbClr val="FF0000"/>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HK" altLang="en-US"/>
          </a:p>
        </p:txBody>
      </p:sp>
      <p:sp>
        <p:nvSpPr>
          <p:cNvPr id="129" name="手繪多邊形: 圖案 128">
            <a:extLst>
              <a:ext uri="{FF2B5EF4-FFF2-40B4-BE49-F238E27FC236}">
                <a16:creationId xmlns:a16="http://schemas.microsoft.com/office/drawing/2014/main" id="{D6B2DA5E-1A96-47A2-9FD3-AB1F11C5210F}"/>
              </a:ext>
            </a:extLst>
          </p:cNvPr>
          <p:cNvSpPr/>
          <p:nvPr/>
        </p:nvSpPr>
        <p:spPr>
          <a:xfrm>
            <a:off x="5512316" y="1254700"/>
            <a:ext cx="1480457" cy="3211281"/>
          </a:xfrm>
          <a:custGeom>
            <a:avLst/>
            <a:gdLst>
              <a:gd name="connsiteX0" fmla="*/ 0 w 1480457"/>
              <a:gd name="connsiteY0" fmla="*/ 2821477 h 3211281"/>
              <a:gd name="connsiteX1" fmla="*/ 217714 w 1480457"/>
              <a:gd name="connsiteY1" fmla="*/ 2995649 h 3211281"/>
              <a:gd name="connsiteX2" fmla="*/ 435429 w 1480457"/>
              <a:gd name="connsiteY2" fmla="*/ 223420 h 3211281"/>
              <a:gd name="connsiteX3" fmla="*/ 1480457 w 1480457"/>
              <a:gd name="connsiteY3" fmla="*/ 368563 h 3211281"/>
            </a:gdLst>
            <a:ahLst/>
            <a:cxnLst>
              <a:cxn ang="0">
                <a:pos x="connsiteX0" y="connsiteY0"/>
              </a:cxn>
              <a:cxn ang="0">
                <a:pos x="connsiteX1" y="connsiteY1"/>
              </a:cxn>
              <a:cxn ang="0">
                <a:pos x="connsiteX2" y="connsiteY2"/>
              </a:cxn>
              <a:cxn ang="0">
                <a:pos x="connsiteX3" y="connsiteY3"/>
              </a:cxn>
            </a:cxnLst>
            <a:rect l="l" t="t" r="r" b="b"/>
            <a:pathLst>
              <a:path w="1480457" h="3211281">
                <a:moveTo>
                  <a:pt x="0" y="2821477"/>
                </a:moveTo>
                <a:cubicBezTo>
                  <a:pt x="72571" y="3125067"/>
                  <a:pt x="145143" y="3428658"/>
                  <a:pt x="217714" y="2995649"/>
                </a:cubicBezTo>
                <a:cubicBezTo>
                  <a:pt x="290285" y="2562640"/>
                  <a:pt x="224972" y="661268"/>
                  <a:pt x="435429" y="223420"/>
                </a:cubicBezTo>
                <a:cubicBezTo>
                  <a:pt x="645886" y="-214428"/>
                  <a:pt x="1063171" y="77067"/>
                  <a:pt x="1480457" y="368563"/>
                </a:cubicBezTo>
              </a:path>
            </a:pathLst>
          </a:custGeom>
          <a:ln w="28575" cap="flat" cmpd="sng" algn="ctr">
            <a:solidFill>
              <a:srgbClr val="FF0000"/>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HK" altLang="en-US"/>
          </a:p>
        </p:txBody>
      </p:sp>
      <p:graphicFrame>
        <p:nvGraphicFramePr>
          <p:cNvPr id="13" name="表格 14">
            <a:extLst>
              <a:ext uri="{FF2B5EF4-FFF2-40B4-BE49-F238E27FC236}">
                <a16:creationId xmlns:a16="http://schemas.microsoft.com/office/drawing/2014/main" id="{D747AE17-26F6-8545-83B1-8568541E540A}"/>
              </a:ext>
            </a:extLst>
          </p:cNvPr>
          <p:cNvGraphicFramePr>
            <a:graphicFrameLocks/>
          </p:cNvGraphicFramePr>
          <p:nvPr>
            <p:extLst>
              <p:ext uri="{D42A27DB-BD31-4B8C-83A1-F6EECF244321}">
                <p14:modId xmlns:p14="http://schemas.microsoft.com/office/powerpoint/2010/main" val="3175088671"/>
              </p:ext>
            </p:extLst>
          </p:nvPr>
        </p:nvGraphicFramePr>
        <p:xfrm>
          <a:off x="1080864" y="1582551"/>
          <a:ext cx="2188553" cy="2658485"/>
        </p:xfrm>
        <a:graphic>
          <a:graphicData uri="http://schemas.openxmlformats.org/drawingml/2006/table">
            <a:tbl>
              <a:tblPr firstRow="1" bandRow="1">
                <a:tableStyleId>{69C7853C-536D-4A76-A0AE-DD22124D55A5}</a:tableStyleId>
              </a:tblPr>
              <a:tblGrid>
                <a:gridCol w="1233603">
                  <a:extLst>
                    <a:ext uri="{9D8B030D-6E8A-4147-A177-3AD203B41FA5}">
                      <a16:colId xmlns:a16="http://schemas.microsoft.com/office/drawing/2014/main" val="1664019310"/>
                    </a:ext>
                  </a:extLst>
                </a:gridCol>
                <a:gridCol w="954950">
                  <a:extLst>
                    <a:ext uri="{9D8B030D-6E8A-4147-A177-3AD203B41FA5}">
                      <a16:colId xmlns:a16="http://schemas.microsoft.com/office/drawing/2014/main" val="522094903"/>
                    </a:ext>
                  </a:extLst>
                </a:gridCol>
              </a:tblGrid>
              <a:tr h="250747">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HK" sz="1600">
                          <a:latin typeface="Montserrat"/>
                        </a:rPr>
                        <a:t>Comment</a:t>
                      </a:r>
                      <a:endParaRPr lang="zh-HK" altLang="en-US" sz="1600">
                        <a:latin typeface="Montserrat"/>
                      </a:endParaRPr>
                    </a:p>
                  </a:txBody>
                  <a:tcPr anchor="ctr"/>
                </a:tc>
                <a:tc hMerge="1">
                  <a:txBody>
                    <a:bodyPr/>
                    <a:lstStyle/>
                    <a:p>
                      <a:pPr marL="0" algn="ctr">
                        <a:lnSpc>
                          <a:spcPct val="100000"/>
                        </a:lnSpc>
                        <a:spcBef>
                          <a:spcPts val="0"/>
                        </a:spcBef>
                        <a:spcAft>
                          <a:spcPts val="0"/>
                        </a:spcAft>
                      </a:pPr>
                      <a:endParaRPr lang="zh-HK" altLang="en-US" sz="2500">
                        <a:latin typeface="Montserrat"/>
                      </a:endParaRPr>
                    </a:p>
                  </a:txBody>
                  <a:tcPr anchor="ctr"/>
                </a:tc>
                <a:extLst>
                  <a:ext uri="{0D108BD9-81ED-4DB2-BD59-A6C34878D82A}">
                    <a16:rowId xmlns:a16="http://schemas.microsoft.com/office/drawing/2014/main" val="536787744"/>
                  </a:ext>
                </a:extLst>
              </a:tr>
              <a:tr h="464641">
                <a:tc>
                  <a:txBody>
                    <a:bodyPr/>
                    <a:lstStyle/>
                    <a:p>
                      <a:pPr marL="0">
                        <a:lnSpc>
                          <a:spcPct val="150000"/>
                        </a:lnSpc>
                        <a:spcBef>
                          <a:spcPts val="0"/>
                        </a:spcBef>
                        <a:spcAft>
                          <a:spcPts val="0"/>
                        </a:spcAft>
                      </a:pPr>
                      <a:r>
                        <a:rPr lang="en-US" altLang="zh-HK" sz="1600">
                          <a:latin typeface="Montserrat"/>
                        </a:rPr>
                        <a:t>content</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String</a:t>
                      </a:r>
                      <a:endParaRPr lang="zh-HK" altLang="en-US" sz="1600">
                        <a:latin typeface="Montserrat"/>
                      </a:endParaRPr>
                    </a:p>
                  </a:txBody>
                  <a:tcPr/>
                </a:tc>
                <a:extLst>
                  <a:ext uri="{0D108BD9-81ED-4DB2-BD59-A6C34878D82A}">
                    <a16:rowId xmlns:a16="http://schemas.microsoft.com/office/drawing/2014/main" val="1443597527"/>
                  </a:ext>
                </a:extLst>
              </a:tr>
              <a:tr h="464641">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altLang="zh-HK" sz="1600">
                          <a:latin typeface="Montserrat"/>
                        </a:rPr>
                        <a:t>date</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Date</a:t>
                      </a:r>
                      <a:endParaRPr lang="zh-HK" altLang="en-US" sz="1600">
                        <a:latin typeface="Montserrat"/>
                      </a:endParaRPr>
                    </a:p>
                  </a:txBody>
                  <a:tcPr/>
                </a:tc>
                <a:extLst>
                  <a:ext uri="{0D108BD9-81ED-4DB2-BD59-A6C34878D82A}">
                    <a16:rowId xmlns:a16="http://schemas.microsoft.com/office/drawing/2014/main" val="2394146366"/>
                  </a:ext>
                </a:extLst>
              </a:tr>
              <a:tr h="464641">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altLang="zh-HK" sz="1600">
                          <a:latin typeface="Montserrat"/>
                        </a:rPr>
                        <a:t>author</a:t>
                      </a:r>
                      <a:endParaRPr lang="zh-HK" altLang="en-US" sz="1600">
                        <a:latin typeface="Montserrat"/>
                      </a:endParaRPr>
                    </a:p>
                  </a:txBody>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altLang="zh-HK" sz="1600">
                          <a:latin typeface="Montserrat"/>
                        </a:rPr>
                        <a:t>Ref</a:t>
                      </a:r>
                      <a:endParaRPr lang="zh-HK" altLang="en-US" sz="1600">
                        <a:latin typeface="Montserrat"/>
                      </a:endParaRPr>
                    </a:p>
                  </a:txBody>
                  <a:tcPr/>
                </a:tc>
                <a:extLst>
                  <a:ext uri="{0D108BD9-81ED-4DB2-BD59-A6C34878D82A}">
                    <a16:rowId xmlns:a16="http://schemas.microsoft.com/office/drawing/2014/main" val="1929629881"/>
                  </a:ext>
                </a:extLst>
              </a:tr>
              <a:tr h="464641">
                <a:tc>
                  <a:txBody>
                    <a:bodyPr/>
                    <a:lstStyle/>
                    <a:p>
                      <a:pPr marL="0">
                        <a:lnSpc>
                          <a:spcPct val="150000"/>
                        </a:lnSpc>
                        <a:spcBef>
                          <a:spcPts val="0"/>
                        </a:spcBef>
                        <a:spcAft>
                          <a:spcPts val="0"/>
                        </a:spcAft>
                      </a:pPr>
                      <a:r>
                        <a:rPr lang="en-US" altLang="zh-HK" sz="1600">
                          <a:latin typeface="Montserrat"/>
                        </a:rPr>
                        <a:t>upvotes</a:t>
                      </a:r>
                      <a:endParaRPr lang="zh-HK" altLang="en-US" sz="1600">
                        <a:latin typeface="Montserrat"/>
                      </a:endParaRPr>
                    </a:p>
                  </a:txBody>
                  <a:tcPr/>
                </a:tc>
                <a:tc>
                  <a:txBody>
                    <a:bodyPr/>
                    <a:lstStyle/>
                    <a:p>
                      <a:pPr marL="0">
                        <a:lnSpc>
                          <a:spcPct val="150000"/>
                        </a:lnSpc>
                        <a:spcBef>
                          <a:spcPts val="0"/>
                        </a:spcBef>
                        <a:spcAft>
                          <a:spcPts val="0"/>
                        </a:spcAft>
                      </a:pPr>
                      <a:r>
                        <a:rPr lang="en-US" altLang="zh-HK" sz="1600">
                          <a:latin typeface="Montserrat"/>
                        </a:rPr>
                        <a:t>Number</a:t>
                      </a:r>
                      <a:endParaRPr lang="zh-HK" altLang="en-US" sz="1600">
                        <a:latin typeface="Montserrat"/>
                      </a:endParaRPr>
                    </a:p>
                  </a:txBody>
                  <a:tcPr/>
                </a:tc>
                <a:extLst>
                  <a:ext uri="{0D108BD9-81ED-4DB2-BD59-A6C34878D82A}">
                    <a16:rowId xmlns:a16="http://schemas.microsoft.com/office/drawing/2014/main" val="653787103"/>
                  </a:ext>
                </a:extLst>
              </a:tr>
              <a:tr h="464641">
                <a:tc>
                  <a:txBody>
                    <a:bodyPr/>
                    <a:lstStyle/>
                    <a:p>
                      <a:pPr marL="0">
                        <a:lnSpc>
                          <a:spcPct val="150000"/>
                        </a:lnSpc>
                        <a:spcBef>
                          <a:spcPts val="0"/>
                        </a:spcBef>
                        <a:spcAft>
                          <a:spcPts val="0"/>
                        </a:spcAft>
                      </a:pPr>
                      <a:r>
                        <a:rPr lang="en-US" altLang="zh-HK" sz="1600">
                          <a:latin typeface="Montserrat"/>
                        </a:rPr>
                        <a:t>downvotes</a:t>
                      </a:r>
                    </a:p>
                  </a:txBody>
                  <a:tcPr/>
                </a:tc>
                <a:tc>
                  <a:txBody>
                    <a:bodyPr/>
                    <a:lstStyle/>
                    <a:p>
                      <a:pPr marL="0">
                        <a:lnSpc>
                          <a:spcPct val="150000"/>
                        </a:lnSpc>
                        <a:spcBef>
                          <a:spcPts val="0"/>
                        </a:spcBef>
                        <a:spcAft>
                          <a:spcPts val="0"/>
                        </a:spcAft>
                      </a:pPr>
                      <a:r>
                        <a:rPr lang="en-US" altLang="zh-HK" sz="1600">
                          <a:latin typeface="Montserrat"/>
                        </a:rPr>
                        <a:t>Number</a:t>
                      </a:r>
                      <a:endParaRPr lang="zh-HK" altLang="en-US" sz="1600">
                        <a:latin typeface="Montserrat"/>
                      </a:endParaRPr>
                    </a:p>
                  </a:txBody>
                  <a:tcPr/>
                </a:tc>
                <a:extLst>
                  <a:ext uri="{0D108BD9-81ED-4DB2-BD59-A6C34878D82A}">
                    <a16:rowId xmlns:a16="http://schemas.microsoft.com/office/drawing/2014/main" val="1192621167"/>
                  </a:ext>
                </a:extLst>
              </a:tr>
            </a:tbl>
          </a:graphicData>
        </a:graphic>
      </p:graphicFrame>
      <p:cxnSp>
        <p:nvCxnSpPr>
          <p:cNvPr id="14" name="接點: 肘形 42">
            <a:extLst>
              <a:ext uri="{FF2B5EF4-FFF2-40B4-BE49-F238E27FC236}">
                <a16:creationId xmlns:a16="http://schemas.microsoft.com/office/drawing/2014/main" id="{D8745677-A30D-F741-B1AF-BEB4AE870CB1}"/>
              </a:ext>
            </a:extLst>
          </p:cNvPr>
          <p:cNvCxnSpPr>
            <a:cxnSpLocks/>
          </p:cNvCxnSpPr>
          <p:nvPr/>
        </p:nvCxnSpPr>
        <p:spPr>
          <a:xfrm flipV="1">
            <a:off x="3015481" y="1698165"/>
            <a:ext cx="1431407" cy="1414950"/>
          </a:xfrm>
          <a:prstGeom prst="bentConnector3">
            <a:avLst>
              <a:gd name="adj1" fmla="val 39860"/>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756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C875BC-8147-E841-AD81-E8F4CEBF8443}"/>
              </a:ext>
            </a:extLst>
          </p:cNvPr>
          <p:cNvSpPr>
            <a:spLocks noGrp="1"/>
          </p:cNvSpPr>
          <p:nvPr>
            <p:ph type="title"/>
          </p:nvPr>
        </p:nvSpPr>
        <p:spPr>
          <a:xfrm>
            <a:off x="1251333" y="455023"/>
            <a:ext cx="6172400" cy="668505"/>
          </a:xfrm>
        </p:spPr>
        <p:txBody>
          <a:bodyPr/>
          <a:lstStyle/>
          <a:p>
            <a:r>
              <a:rPr kumimoji="1" lang="en-US" altLang="zh-HK"/>
              <a:t>API</a:t>
            </a:r>
            <a:endParaRPr kumimoji="1" lang="zh-HK" altLang="en-US"/>
          </a:p>
        </p:txBody>
      </p:sp>
      <p:sp>
        <p:nvSpPr>
          <p:cNvPr id="3" name="內容版面配置區 2">
            <a:extLst>
              <a:ext uri="{FF2B5EF4-FFF2-40B4-BE49-F238E27FC236}">
                <a16:creationId xmlns:a16="http://schemas.microsoft.com/office/drawing/2014/main" id="{9FA0F165-9DE1-B64E-ADDF-E841E8FFBB85}"/>
              </a:ext>
            </a:extLst>
          </p:cNvPr>
          <p:cNvSpPr>
            <a:spLocks noGrp="1"/>
          </p:cNvSpPr>
          <p:nvPr>
            <p:ph type="body" idx="1"/>
          </p:nvPr>
        </p:nvSpPr>
        <p:spPr>
          <a:xfrm>
            <a:off x="1251333" y="1432447"/>
            <a:ext cx="7464042" cy="3993105"/>
          </a:xfrm>
        </p:spPr>
        <p:txBody>
          <a:bodyPr/>
          <a:lstStyle/>
          <a:p>
            <a:pPr marL="342900" lvl="0" indent="-342900">
              <a:buFont typeface="Arial" panose="020B0604020202020204" pitchFamily="34" charset="0"/>
              <a:buChar char="•"/>
            </a:pPr>
            <a:r>
              <a:rPr lang="en-HK" altLang="zh-HK"/>
              <a:t>Handle &amp; Retrieve data from the database</a:t>
            </a:r>
          </a:p>
          <a:p>
            <a:pPr marL="342900" lvl="0" indent="-342900">
              <a:buFont typeface="Arial" panose="020B0604020202020204" pitchFamily="34" charset="0"/>
              <a:buChar char="•"/>
            </a:pPr>
            <a:r>
              <a:rPr lang="en-HK" altLang="zh-HK"/>
              <a:t>Linked to our database</a:t>
            </a:r>
          </a:p>
          <a:p>
            <a:pPr marL="342900" indent="-342900">
              <a:buFont typeface="Arial" panose="020B0604020202020204" pitchFamily="34" charset="0"/>
              <a:buChar char="•"/>
            </a:pPr>
            <a:r>
              <a:rPr kumimoji="1" lang="en-US" altLang="zh-HK"/>
              <a:t>Use Heroku for deployment</a:t>
            </a:r>
          </a:p>
        </p:txBody>
      </p:sp>
      <p:pic>
        <p:nvPicPr>
          <p:cNvPr id="5" name="圖片 4" descr="一張含有 文字, 美工圖案, 向量圖形 的圖片&#10;&#10;自動產生的描述">
            <a:extLst>
              <a:ext uri="{FF2B5EF4-FFF2-40B4-BE49-F238E27FC236}">
                <a16:creationId xmlns:a16="http://schemas.microsoft.com/office/drawing/2014/main" id="{054B4D6E-F7E0-7B44-8050-5F26504F1B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5375" y="4081101"/>
            <a:ext cx="2085975" cy="1173361"/>
          </a:xfrm>
          <a:prstGeom prst="rect">
            <a:avLst/>
          </a:prstGeom>
        </p:spPr>
      </p:pic>
    </p:spTree>
    <p:extLst>
      <p:ext uri="{BB962C8B-B14F-4D97-AF65-F5344CB8AC3E}">
        <p14:creationId xmlns:p14="http://schemas.microsoft.com/office/powerpoint/2010/main" val="3995426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4BD7C7-D202-A942-B8D1-7FEE56DF18F2}"/>
              </a:ext>
            </a:extLst>
          </p:cNvPr>
          <p:cNvSpPr>
            <a:spLocks noGrp="1"/>
          </p:cNvSpPr>
          <p:nvPr>
            <p:ph type="title"/>
          </p:nvPr>
        </p:nvSpPr>
        <p:spPr>
          <a:xfrm>
            <a:off x="828533" y="538939"/>
            <a:ext cx="6172400" cy="668505"/>
          </a:xfrm>
        </p:spPr>
        <p:txBody>
          <a:bodyPr/>
          <a:lstStyle/>
          <a:p>
            <a:r>
              <a:rPr kumimoji="1" lang="en-US" altLang="zh-HK"/>
              <a:t>Existing Applications</a:t>
            </a:r>
            <a:endParaRPr kumimoji="1" lang="zh-HK" altLang="en-US"/>
          </a:p>
        </p:txBody>
      </p:sp>
      <p:sp>
        <p:nvSpPr>
          <p:cNvPr id="5" name="Text Placeholder 4">
            <a:extLst>
              <a:ext uri="{FF2B5EF4-FFF2-40B4-BE49-F238E27FC236}">
                <a16:creationId xmlns:a16="http://schemas.microsoft.com/office/drawing/2014/main" id="{8C2BBE08-7490-4299-8BAC-591FDA2F0706}"/>
              </a:ext>
            </a:extLst>
          </p:cNvPr>
          <p:cNvSpPr>
            <a:spLocks noGrp="1"/>
          </p:cNvSpPr>
          <p:nvPr>
            <p:ph type="body" idx="1"/>
          </p:nvPr>
        </p:nvSpPr>
        <p:spPr>
          <a:xfrm>
            <a:off x="828533" y="1437349"/>
            <a:ext cx="6595200" cy="4467103"/>
          </a:xfrm>
        </p:spPr>
        <p:txBody>
          <a:bodyPr/>
          <a:lstStyle/>
          <a:p>
            <a:r>
              <a:rPr lang="en-HK"/>
              <a:t>Google News</a:t>
            </a:r>
            <a:br>
              <a:rPr lang="en-HK"/>
            </a:br>
            <a:br>
              <a:rPr lang="en-HK"/>
            </a:br>
            <a:r>
              <a:rPr lang="en-HK"/>
              <a:t>Features:</a:t>
            </a:r>
          </a:p>
          <a:p>
            <a:r>
              <a:rPr lang="en-HK" altLang="zh-HK"/>
              <a:t>Group the same topic from multiple sources</a:t>
            </a:r>
            <a:br>
              <a:rPr lang="en-HK" altLang="zh-HK"/>
            </a:br>
            <a:endParaRPr lang="en-US"/>
          </a:p>
          <a:p>
            <a:r>
              <a:rPr lang="en-HK" altLang="zh-HK"/>
              <a:t>A fact-check section offered</a:t>
            </a:r>
            <a:br>
              <a:rPr lang="en-HK" altLang="zh-HK"/>
            </a:br>
            <a:endParaRPr lang="en-HK" altLang="zh-HK"/>
          </a:p>
          <a:p>
            <a:r>
              <a:rPr lang="en-HK" altLang="zh-HK"/>
              <a:t>Share and save news articles</a:t>
            </a:r>
            <a:endParaRPr lang="en-HK"/>
          </a:p>
        </p:txBody>
      </p:sp>
      <p:pic>
        <p:nvPicPr>
          <p:cNvPr id="7" name="Picture 24" descr="A screenshot of a cell phone&#10;&#10;Description automatically generated">
            <a:extLst>
              <a:ext uri="{FF2B5EF4-FFF2-40B4-BE49-F238E27FC236}">
                <a16:creationId xmlns:a16="http://schemas.microsoft.com/office/drawing/2014/main" id="{520DA09B-3AAB-AA40-8F7E-EB20E5FCEAA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685109" y="1357666"/>
            <a:ext cx="4839257" cy="4142667"/>
          </a:xfrm>
          <a:prstGeom prst="rect">
            <a:avLst/>
          </a:prstGeom>
        </p:spPr>
      </p:pic>
      <p:sp>
        <p:nvSpPr>
          <p:cNvPr id="11" name="箭號: 向右 18">
            <a:extLst>
              <a:ext uri="{FF2B5EF4-FFF2-40B4-BE49-F238E27FC236}">
                <a16:creationId xmlns:a16="http://schemas.microsoft.com/office/drawing/2014/main" id="{23B2A949-13D1-CA43-805E-825FD792BC97}"/>
              </a:ext>
            </a:extLst>
          </p:cNvPr>
          <p:cNvSpPr/>
          <p:nvPr/>
        </p:nvSpPr>
        <p:spPr>
          <a:xfrm>
            <a:off x="5151228" y="3259490"/>
            <a:ext cx="2881881" cy="411410"/>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200"/>
          </a:p>
        </p:txBody>
      </p:sp>
    </p:spTree>
    <p:extLst>
      <p:ext uri="{BB962C8B-B14F-4D97-AF65-F5344CB8AC3E}">
        <p14:creationId xmlns:p14="http://schemas.microsoft.com/office/powerpoint/2010/main" val="372206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C875BC-8147-E841-AD81-E8F4CEBF8443}"/>
              </a:ext>
            </a:extLst>
          </p:cNvPr>
          <p:cNvSpPr>
            <a:spLocks noGrp="1"/>
          </p:cNvSpPr>
          <p:nvPr>
            <p:ph type="title"/>
          </p:nvPr>
        </p:nvSpPr>
        <p:spPr>
          <a:xfrm>
            <a:off x="1164835" y="677749"/>
            <a:ext cx="6172400" cy="668505"/>
          </a:xfrm>
        </p:spPr>
        <p:txBody>
          <a:bodyPr/>
          <a:lstStyle/>
          <a:p>
            <a:r>
              <a:rPr kumimoji="1" lang="en-US" altLang="zh-HK"/>
              <a:t>API</a:t>
            </a:r>
            <a:endParaRPr kumimoji="1" lang="zh-HK" altLang="en-US"/>
          </a:p>
        </p:txBody>
      </p:sp>
      <p:sp>
        <p:nvSpPr>
          <p:cNvPr id="3" name="內容版面配置區 2">
            <a:extLst>
              <a:ext uri="{FF2B5EF4-FFF2-40B4-BE49-F238E27FC236}">
                <a16:creationId xmlns:a16="http://schemas.microsoft.com/office/drawing/2014/main" id="{9FA0F165-9DE1-B64E-ADDF-E841E8FFBB85}"/>
              </a:ext>
            </a:extLst>
          </p:cNvPr>
          <p:cNvSpPr>
            <a:spLocks noGrp="1"/>
          </p:cNvSpPr>
          <p:nvPr>
            <p:ph type="body" idx="1"/>
          </p:nvPr>
        </p:nvSpPr>
        <p:spPr>
          <a:xfrm>
            <a:off x="1164835" y="1823796"/>
            <a:ext cx="7464042" cy="5839266"/>
          </a:xfrm>
        </p:spPr>
        <p:txBody>
          <a:bodyPr/>
          <a:lstStyle/>
          <a:p>
            <a:pPr marL="342900" lvl="0" indent="-342900">
              <a:buFont typeface="Arial" panose="020B0604020202020204" pitchFamily="34" charset="0"/>
              <a:buChar char="•"/>
            </a:pPr>
            <a:r>
              <a:rPr lang="en-HK" altLang="zh-HK"/>
              <a:t>“/register” and “/login” handle authentication-related post-requests from client-side.</a:t>
            </a:r>
            <a:br>
              <a:rPr lang="en-HK" altLang="zh-HK"/>
            </a:br>
            <a:endParaRPr lang="zh-TW" altLang="zh-HK"/>
          </a:p>
          <a:p>
            <a:pPr marL="342900" lvl="0" indent="-342900">
              <a:buFont typeface="Arial" panose="020B0604020202020204" pitchFamily="34" charset="0"/>
              <a:buChar char="•"/>
            </a:pPr>
            <a:r>
              <a:rPr lang="en-HK" altLang="zh-HK"/>
              <a:t>“/news”, “/news/:</a:t>
            </a:r>
            <a:r>
              <a:rPr lang="en-HK" altLang="zh-HK" err="1"/>
              <a:t>news_id</a:t>
            </a:r>
            <a:r>
              <a:rPr lang="en-HK" altLang="zh-HK"/>
              <a:t>”, “news/</a:t>
            </a:r>
            <a:r>
              <a:rPr lang="en-HK" altLang="zh-HK" err="1"/>
              <a:t>deleteall</a:t>
            </a:r>
            <a:r>
              <a:rPr lang="en-HK" altLang="zh-HK"/>
              <a:t>” are endpoints handle certain GET and POST and DELETE requests</a:t>
            </a:r>
            <a:endParaRPr lang="zh-TW" altLang="zh-HK"/>
          </a:p>
        </p:txBody>
      </p:sp>
    </p:spTree>
    <p:extLst>
      <p:ext uri="{BB962C8B-B14F-4D97-AF65-F5344CB8AC3E}">
        <p14:creationId xmlns:p14="http://schemas.microsoft.com/office/powerpoint/2010/main" val="2541746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C875BC-8147-E841-AD81-E8F4CEBF8443}"/>
              </a:ext>
            </a:extLst>
          </p:cNvPr>
          <p:cNvSpPr>
            <a:spLocks noGrp="1"/>
          </p:cNvSpPr>
          <p:nvPr>
            <p:ph type="title"/>
          </p:nvPr>
        </p:nvSpPr>
        <p:spPr>
          <a:xfrm>
            <a:off x="1251333" y="727177"/>
            <a:ext cx="6172400" cy="668505"/>
          </a:xfrm>
        </p:spPr>
        <p:txBody>
          <a:bodyPr/>
          <a:lstStyle/>
          <a:p>
            <a:r>
              <a:rPr kumimoji="1" lang="en-US" altLang="zh-HK"/>
              <a:t>API</a:t>
            </a:r>
            <a:endParaRPr kumimoji="1" lang="zh-HK" altLang="en-US"/>
          </a:p>
        </p:txBody>
      </p:sp>
      <p:sp>
        <p:nvSpPr>
          <p:cNvPr id="3" name="內容版面配置區 2">
            <a:extLst>
              <a:ext uri="{FF2B5EF4-FFF2-40B4-BE49-F238E27FC236}">
                <a16:creationId xmlns:a16="http://schemas.microsoft.com/office/drawing/2014/main" id="{9FA0F165-9DE1-B64E-ADDF-E841E8FFBB85}"/>
              </a:ext>
            </a:extLst>
          </p:cNvPr>
          <p:cNvSpPr>
            <a:spLocks noGrp="1"/>
          </p:cNvSpPr>
          <p:nvPr>
            <p:ph type="body" idx="1"/>
          </p:nvPr>
        </p:nvSpPr>
        <p:spPr>
          <a:xfrm>
            <a:off x="1251333" y="1863368"/>
            <a:ext cx="7464042" cy="3131264"/>
          </a:xfrm>
        </p:spPr>
        <p:txBody>
          <a:bodyPr/>
          <a:lstStyle/>
          <a:p>
            <a:pPr marL="342900" indent="-342900">
              <a:buFont typeface="Arial" panose="020B0604020202020204" pitchFamily="34" charset="0"/>
              <a:buChar char="•"/>
            </a:pPr>
            <a:r>
              <a:rPr lang="en-HK" altLang="zh-HK"/>
              <a:t>“/comments”, “/comments/:</a:t>
            </a:r>
            <a:r>
              <a:rPr lang="en-HK" altLang="zh-HK" err="1"/>
              <a:t>news_id</a:t>
            </a:r>
            <a:r>
              <a:rPr lang="en-HK" altLang="zh-HK"/>
              <a:t>” take care request from client side for the comment data from users.</a:t>
            </a:r>
            <a:r>
              <a:rPr lang="zh-TW" altLang="zh-HK"/>
              <a:t> </a:t>
            </a:r>
            <a:br>
              <a:rPr lang="en-US" altLang="zh-TW"/>
            </a:br>
            <a:endParaRPr lang="en-US" altLang="zh-TW"/>
          </a:p>
          <a:p>
            <a:pPr marL="342900" indent="-342900">
              <a:buFont typeface="Arial" panose="020B0604020202020204" pitchFamily="34" charset="0"/>
              <a:buChar char="•"/>
            </a:pPr>
            <a:r>
              <a:rPr kumimoji="1" lang="en-US" altLang="zh-HK"/>
              <a:t>/:</a:t>
            </a:r>
            <a:r>
              <a:rPr kumimoji="1" lang="en-US" altLang="zh-HK" err="1"/>
              <a:t>searchWords</a:t>
            </a:r>
            <a:r>
              <a:rPr kumimoji="1" lang="en-US" altLang="zh-HK"/>
              <a:t> for searching news topic</a:t>
            </a:r>
          </a:p>
        </p:txBody>
      </p:sp>
    </p:spTree>
    <p:extLst>
      <p:ext uri="{BB962C8B-B14F-4D97-AF65-F5344CB8AC3E}">
        <p14:creationId xmlns:p14="http://schemas.microsoft.com/office/powerpoint/2010/main" val="1662762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CCA827-B135-E14D-87E4-331F092FFE0A}"/>
              </a:ext>
            </a:extLst>
          </p:cNvPr>
          <p:cNvSpPr>
            <a:spLocks noGrp="1"/>
          </p:cNvSpPr>
          <p:nvPr>
            <p:ph type="title"/>
          </p:nvPr>
        </p:nvSpPr>
        <p:spPr/>
        <p:txBody>
          <a:bodyPr/>
          <a:lstStyle/>
          <a:p>
            <a:r>
              <a:rPr kumimoji="1" lang="en-US" altLang="zh-HK"/>
              <a:t>Testing</a:t>
            </a:r>
            <a:endParaRPr kumimoji="1" lang="zh-HK" altLang="en-US"/>
          </a:p>
        </p:txBody>
      </p:sp>
      <p:sp>
        <p:nvSpPr>
          <p:cNvPr id="3" name="文字版面配置區 2">
            <a:extLst>
              <a:ext uri="{FF2B5EF4-FFF2-40B4-BE49-F238E27FC236}">
                <a16:creationId xmlns:a16="http://schemas.microsoft.com/office/drawing/2014/main" id="{8A2E301F-E8C3-F24C-84BE-283972050DD8}"/>
              </a:ext>
            </a:extLst>
          </p:cNvPr>
          <p:cNvSpPr>
            <a:spLocks noGrp="1"/>
          </p:cNvSpPr>
          <p:nvPr>
            <p:ph type="body" idx="1"/>
          </p:nvPr>
        </p:nvSpPr>
        <p:spPr>
          <a:xfrm>
            <a:off x="1251332" y="1426464"/>
            <a:ext cx="8775169" cy="5059396"/>
          </a:xfrm>
        </p:spPr>
        <p:txBody>
          <a:bodyPr/>
          <a:lstStyle/>
          <a:p>
            <a:r>
              <a:rPr lang="en-HK" altLang="zh-HK"/>
              <a:t>Black box testing for UI</a:t>
            </a:r>
            <a:br>
              <a:rPr lang="en-HK" altLang="zh-HK"/>
            </a:br>
            <a:br>
              <a:rPr lang="en-HK" altLang="zh-HK"/>
            </a:br>
            <a:br>
              <a:rPr lang="en-HK" altLang="zh-HK"/>
            </a:br>
            <a:br>
              <a:rPr lang="en-HK" altLang="zh-HK"/>
            </a:br>
            <a:br>
              <a:rPr lang="en-HK" altLang="zh-HK"/>
            </a:br>
            <a:br>
              <a:rPr lang="en-HK" altLang="zh-HK"/>
            </a:br>
            <a:br>
              <a:rPr lang="en-HK" altLang="zh-HK"/>
            </a:br>
            <a:br>
              <a:rPr lang="en-HK" altLang="zh-HK"/>
            </a:br>
            <a:endParaRPr kumimoji="1" lang="en-HK" altLang="zh-HK"/>
          </a:p>
          <a:p>
            <a:r>
              <a:rPr kumimoji="1" lang="en-HK" altLang="zh-HK"/>
              <a:t>See if the desired effect happens or not</a:t>
            </a:r>
          </a:p>
        </p:txBody>
      </p:sp>
      <p:pic>
        <p:nvPicPr>
          <p:cNvPr id="5" name="圖片 4" descr="一張含有 文字, 名片 的圖片&#10;&#10;自動產生的描述">
            <a:extLst>
              <a:ext uri="{FF2B5EF4-FFF2-40B4-BE49-F238E27FC236}">
                <a16:creationId xmlns:a16="http://schemas.microsoft.com/office/drawing/2014/main" id="{16E72388-DE42-2845-95CB-E4430FA13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81" y="2030400"/>
            <a:ext cx="4662000" cy="2797200"/>
          </a:xfrm>
          <a:prstGeom prst="rect">
            <a:avLst/>
          </a:prstGeom>
        </p:spPr>
      </p:pic>
    </p:spTree>
    <p:extLst>
      <p:ext uri="{BB962C8B-B14F-4D97-AF65-F5344CB8AC3E}">
        <p14:creationId xmlns:p14="http://schemas.microsoft.com/office/powerpoint/2010/main" val="964096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CCA827-B135-E14D-87E4-331F092FFE0A}"/>
              </a:ext>
            </a:extLst>
          </p:cNvPr>
          <p:cNvSpPr>
            <a:spLocks noGrp="1"/>
          </p:cNvSpPr>
          <p:nvPr>
            <p:ph type="title"/>
          </p:nvPr>
        </p:nvSpPr>
        <p:spPr/>
        <p:txBody>
          <a:bodyPr/>
          <a:lstStyle/>
          <a:p>
            <a:r>
              <a:rPr kumimoji="1" lang="en-US" altLang="zh-HK"/>
              <a:t>Testing</a:t>
            </a:r>
            <a:endParaRPr kumimoji="1" lang="zh-HK" altLang="en-US"/>
          </a:p>
        </p:txBody>
      </p:sp>
      <p:sp>
        <p:nvSpPr>
          <p:cNvPr id="3" name="文字版面配置區 2">
            <a:extLst>
              <a:ext uri="{FF2B5EF4-FFF2-40B4-BE49-F238E27FC236}">
                <a16:creationId xmlns:a16="http://schemas.microsoft.com/office/drawing/2014/main" id="{8A2E301F-E8C3-F24C-84BE-283972050DD8}"/>
              </a:ext>
            </a:extLst>
          </p:cNvPr>
          <p:cNvSpPr>
            <a:spLocks noGrp="1"/>
          </p:cNvSpPr>
          <p:nvPr>
            <p:ph type="body" idx="1"/>
          </p:nvPr>
        </p:nvSpPr>
        <p:spPr/>
        <p:txBody>
          <a:bodyPr/>
          <a:lstStyle/>
          <a:p>
            <a:pPr marL="186262" indent="0">
              <a:buNone/>
            </a:pPr>
            <a:endParaRPr kumimoji="1" lang="en-HK" altLang="zh-HK"/>
          </a:p>
          <a:p>
            <a:r>
              <a:rPr kumimoji="1" lang="en-HK" altLang="zh-HK"/>
              <a:t>Automated Unit Testing for API server</a:t>
            </a:r>
            <a:br>
              <a:rPr kumimoji="1" lang="en-HK" altLang="zh-HK"/>
            </a:br>
            <a:endParaRPr kumimoji="1" lang="en-HK" altLang="zh-HK"/>
          </a:p>
          <a:p>
            <a:r>
              <a:rPr kumimoji="1" lang="en-HK" altLang="zh-HK"/>
              <a:t>Stress Test on the system</a:t>
            </a:r>
            <a:br>
              <a:rPr kumimoji="1" lang="en-HK" altLang="zh-HK"/>
            </a:br>
            <a:endParaRPr kumimoji="1" lang="en-HK" altLang="zh-HK"/>
          </a:p>
          <a:p>
            <a:r>
              <a:rPr kumimoji="1" lang="en-HK" altLang="zh-HK"/>
              <a:t>Manual inspection on Scrapper</a:t>
            </a:r>
          </a:p>
          <a:p>
            <a:endParaRPr kumimoji="1" lang="en-HK" altLang="zh-HK"/>
          </a:p>
        </p:txBody>
      </p:sp>
    </p:spTree>
    <p:extLst>
      <p:ext uri="{BB962C8B-B14F-4D97-AF65-F5344CB8AC3E}">
        <p14:creationId xmlns:p14="http://schemas.microsoft.com/office/powerpoint/2010/main" val="3219988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246D1C-CB11-AA47-9E87-E92D73076C7D}"/>
              </a:ext>
            </a:extLst>
          </p:cNvPr>
          <p:cNvSpPr>
            <a:spLocks noGrp="1"/>
          </p:cNvSpPr>
          <p:nvPr>
            <p:ph type="title"/>
          </p:nvPr>
        </p:nvSpPr>
        <p:spPr/>
        <p:txBody>
          <a:bodyPr/>
          <a:lstStyle/>
          <a:p>
            <a:r>
              <a:rPr kumimoji="1" lang="en-US" altLang="zh-HK"/>
              <a:t>Evaluation</a:t>
            </a:r>
            <a:endParaRPr kumimoji="1" lang="zh-HK" altLang="en-US"/>
          </a:p>
        </p:txBody>
      </p:sp>
      <p:sp>
        <p:nvSpPr>
          <p:cNvPr id="5" name="Text Placeholder 4">
            <a:extLst>
              <a:ext uri="{FF2B5EF4-FFF2-40B4-BE49-F238E27FC236}">
                <a16:creationId xmlns:a16="http://schemas.microsoft.com/office/drawing/2014/main" id="{A7F21B5B-D504-4379-A234-B63477128CC3}"/>
              </a:ext>
            </a:extLst>
          </p:cNvPr>
          <p:cNvSpPr>
            <a:spLocks noGrp="1"/>
          </p:cNvSpPr>
          <p:nvPr>
            <p:ph type="body" idx="1"/>
          </p:nvPr>
        </p:nvSpPr>
        <p:spPr>
          <a:xfrm>
            <a:off x="1251333" y="1426464"/>
            <a:ext cx="8371638" cy="4467103"/>
          </a:xfrm>
        </p:spPr>
        <p:txBody>
          <a:bodyPr/>
          <a:lstStyle/>
          <a:p>
            <a:r>
              <a:rPr lang="en-HK"/>
              <a:t>Key focus on the questionnaire:</a:t>
            </a:r>
          </a:p>
          <a:p>
            <a:pPr marL="342900" indent="-342900">
              <a:buFont typeface="Arial" panose="020B0604020202020204" pitchFamily="34" charset="0"/>
              <a:buChar char="•"/>
            </a:pPr>
            <a:r>
              <a:rPr lang="en-HK"/>
              <a:t>User Experience </a:t>
            </a:r>
          </a:p>
          <a:p>
            <a:pPr marL="342900" indent="-342900">
              <a:buFont typeface="Arial" panose="020B0604020202020204" pitchFamily="34" charset="0"/>
              <a:buChar char="•"/>
            </a:pPr>
            <a:endParaRPr lang="en-HK"/>
          </a:p>
          <a:p>
            <a:pPr marL="342900" indent="-342900">
              <a:buFont typeface="Arial" panose="020B0604020202020204" pitchFamily="34" charset="0"/>
              <a:buChar char="•"/>
            </a:pPr>
            <a:r>
              <a:rPr lang="en-HK"/>
              <a:t>Precision of Summarization</a:t>
            </a:r>
          </a:p>
          <a:p>
            <a:pPr marL="342900" indent="-342900">
              <a:buFont typeface="Arial" panose="020B0604020202020204" pitchFamily="34" charset="0"/>
              <a:buChar char="•"/>
            </a:pPr>
            <a:endParaRPr lang="en-HK"/>
          </a:p>
          <a:p>
            <a:pPr marL="342900" indent="-342900">
              <a:buFont typeface="Arial" panose="020B0604020202020204" pitchFamily="34" charset="0"/>
              <a:buChar char="•"/>
            </a:pPr>
            <a:r>
              <a:rPr lang="en-HK"/>
              <a:t>Genuine Help for the user ?</a:t>
            </a:r>
          </a:p>
          <a:p>
            <a:endParaRPr lang="en-HK"/>
          </a:p>
        </p:txBody>
      </p:sp>
    </p:spTree>
    <p:extLst>
      <p:ext uri="{BB962C8B-B14F-4D97-AF65-F5344CB8AC3E}">
        <p14:creationId xmlns:p14="http://schemas.microsoft.com/office/powerpoint/2010/main" val="539160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246D1C-CB11-AA47-9E87-E92D73076C7D}"/>
              </a:ext>
            </a:extLst>
          </p:cNvPr>
          <p:cNvSpPr>
            <a:spLocks noGrp="1"/>
          </p:cNvSpPr>
          <p:nvPr>
            <p:ph type="title"/>
          </p:nvPr>
        </p:nvSpPr>
        <p:spPr/>
        <p:txBody>
          <a:bodyPr/>
          <a:lstStyle/>
          <a:p>
            <a:r>
              <a:rPr kumimoji="1" lang="en-US" altLang="zh-HK"/>
              <a:t>Evaluation</a:t>
            </a:r>
            <a:endParaRPr kumimoji="1" lang="zh-HK" altLang="en-US"/>
          </a:p>
        </p:txBody>
      </p:sp>
      <p:sp>
        <p:nvSpPr>
          <p:cNvPr id="5" name="Text Placeholder 4">
            <a:extLst>
              <a:ext uri="{FF2B5EF4-FFF2-40B4-BE49-F238E27FC236}">
                <a16:creationId xmlns:a16="http://schemas.microsoft.com/office/drawing/2014/main" id="{A7F21B5B-D504-4379-A234-B63477128CC3}"/>
              </a:ext>
            </a:extLst>
          </p:cNvPr>
          <p:cNvSpPr>
            <a:spLocks noGrp="1"/>
          </p:cNvSpPr>
          <p:nvPr>
            <p:ph type="body" idx="1"/>
          </p:nvPr>
        </p:nvSpPr>
        <p:spPr>
          <a:xfrm>
            <a:off x="1251333" y="1426464"/>
            <a:ext cx="8371638" cy="4467103"/>
          </a:xfrm>
        </p:spPr>
        <p:txBody>
          <a:bodyPr/>
          <a:lstStyle/>
          <a:p>
            <a:r>
              <a:rPr lang="en-HK"/>
              <a:t>User Experience </a:t>
            </a:r>
            <a:br>
              <a:rPr lang="en-HK"/>
            </a:br>
            <a:br>
              <a:rPr lang="en-HK"/>
            </a:br>
            <a:br>
              <a:rPr lang="en-HK"/>
            </a:br>
            <a:br>
              <a:rPr lang="en-HK"/>
            </a:br>
            <a:br>
              <a:rPr lang="en-HK"/>
            </a:br>
            <a:endParaRPr lang="en-HK"/>
          </a:p>
          <a:p>
            <a:endParaRPr lang="en-HK"/>
          </a:p>
        </p:txBody>
      </p:sp>
      <p:pic>
        <p:nvPicPr>
          <p:cNvPr id="4" name="圖片 3">
            <a:extLst>
              <a:ext uri="{FF2B5EF4-FFF2-40B4-BE49-F238E27FC236}">
                <a16:creationId xmlns:a16="http://schemas.microsoft.com/office/drawing/2014/main" id="{F5D5063F-1705-874A-8A2A-5CE68C32E14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1333" y="2107571"/>
            <a:ext cx="5731510" cy="2409825"/>
          </a:xfrm>
          <a:prstGeom prst="rect">
            <a:avLst/>
          </a:prstGeom>
          <a:noFill/>
          <a:ln>
            <a:noFill/>
          </a:ln>
        </p:spPr>
      </p:pic>
    </p:spTree>
    <p:extLst>
      <p:ext uri="{BB962C8B-B14F-4D97-AF65-F5344CB8AC3E}">
        <p14:creationId xmlns:p14="http://schemas.microsoft.com/office/powerpoint/2010/main" val="2460690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246D1C-CB11-AA47-9E87-E92D73076C7D}"/>
              </a:ext>
            </a:extLst>
          </p:cNvPr>
          <p:cNvSpPr>
            <a:spLocks noGrp="1"/>
          </p:cNvSpPr>
          <p:nvPr>
            <p:ph type="title"/>
          </p:nvPr>
        </p:nvSpPr>
        <p:spPr/>
        <p:txBody>
          <a:bodyPr/>
          <a:lstStyle/>
          <a:p>
            <a:r>
              <a:rPr kumimoji="1" lang="en-US" altLang="zh-HK"/>
              <a:t>Evaluation</a:t>
            </a:r>
            <a:endParaRPr kumimoji="1" lang="zh-HK" altLang="en-US"/>
          </a:p>
        </p:txBody>
      </p:sp>
      <p:sp>
        <p:nvSpPr>
          <p:cNvPr id="5" name="Text Placeholder 4">
            <a:extLst>
              <a:ext uri="{FF2B5EF4-FFF2-40B4-BE49-F238E27FC236}">
                <a16:creationId xmlns:a16="http://schemas.microsoft.com/office/drawing/2014/main" id="{A7F21B5B-D504-4379-A234-B63477128CC3}"/>
              </a:ext>
            </a:extLst>
          </p:cNvPr>
          <p:cNvSpPr>
            <a:spLocks noGrp="1"/>
          </p:cNvSpPr>
          <p:nvPr>
            <p:ph type="body" idx="1"/>
          </p:nvPr>
        </p:nvSpPr>
        <p:spPr>
          <a:xfrm>
            <a:off x="1251333" y="1426464"/>
            <a:ext cx="8371638" cy="4467103"/>
          </a:xfrm>
        </p:spPr>
        <p:txBody>
          <a:bodyPr/>
          <a:lstStyle/>
          <a:p>
            <a:pPr marL="342900" indent="-342900"/>
            <a:r>
              <a:rPr lang="en-HK"/>
              <a:t>Precision of Summarization</a:t>
            </a:r>
          </a:p>
        </p:txBody>
      </p:sp>
      <p:pic>
        <p:nvPicPr>
          <p:cNvPr id="4" name="圖片 3">
            <a:extLst>
              <a:ext uri="{FF2B5EF4-FFF2-40B4-BE49-F238E27FC236}">
                <a16:creationId xmlns:a16="http://schemas.microsoft.com/office/drawing/2014/main" id="{E81F0B1D-8D7B-DF4F-ACC8-8533EFF686E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0717" y="2067242"/>
            <a:ext cx="5731510" cy="2723515"/>
          </a:xfrm>
          <a:prstGeom prst="rect">
            <a:avLst/>
          </a:prstGeom>
          <a:noFill/>
          <a:ln>
            <a:noFill/>
          </a:ln>
        </p:spPr>
      </p:pic>
    </p:spTree>
    <p:extLst>
      <p:ext uri="{BB962C8B-B14F-4D97-AF65-F5344CB8AC3E}">
        <p14:creationId xmlns:p14="http://schemas.microsoft.com/office/powerpoint/2010/main" val="1057097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246D1C-CB11-AA47-9E87-E92D73076C7D}"/>
              </a:ext>
            </a:extLst>
          </p:cNvPr>
          <p:cNvSpPr>
            <a:spLocks noGrp="1"/>
          </p:cNvSpPr>
          <p:nvPr>
            <p:ph type="title"/>
          </p:nvPr>
        </p:nvSpPr>
        <p:spPr/>
        <p:txBody>
          <a:bodyPr/>
          <a:lstStyle/>
          <a:p>
            <a:r>
              <a:rPr kumimoji="1" lang="en-US" altLang="zh-HK"/>
              <a:t>Evaluation</a:t>
            </a:r>
            <a:endParaRPr kumimoji="1" lang="zh-HK" altLang="en-US"/>
          </a:p>
        </p:txBody>
      </p:sp>
      <p:sp>
        <p:nvSpPr>
          <p:cNvPr id="5" name="Text Placeholder 4">
            <a:extLst>
              <a:ext uri="{FF2B5EF4-FFF2-40B4-BE49-F238E27FC236}">
                <a16:creationId xmlns:a16="http://schemas.microsoft.com/office/drawing/2014/main" id="{A7F21B5B-D504-4379-A234-B63477128CC3}"/>
              </a:ext>
            </a:extLst>
          </p:cNvPr>
          <p:cNvSpPr>
            <a:spLocks noGrp="1"/>
          </p:cNvSpPr>
          <p:nvPr>
            <p:ph type="body" idx="1"/>
          </p:nvPr>
        </p:nvSpPr>
        <p:spPr>
          <a:xfrm>
            <a:off x="1251333" y="1426464"/>
            <a:ext cx="8371638" cy="4467103"/>
          </a:xfrm>
        </p:spPr>
        <p:txBody>
          <a:bodyPr/>
          <a:lstStyle/>
          <a:p>
            <a:pPr marL="342900" indent="-342900"/>
            <a:r>
              <a:rPr lang="en-HK"/>
              <a:t>Genuine Help for the user ?</a:t>
            </a:r>
          </a:p>
          <a:p>
            <a:endParaRPr lang="en-HK"/>
          </a:p>
        </p:txBody>
      </p:sp>
      <p:pic>
        <p:nvPicPr>
          <p:cNvPr id="4" name="圖片 3">
            <a:extLst>
              <a:ext uri="{FF2B5EF4-FFF2-40B4-BE49-F238E27FC236}">
                <a16:creationId xmlns:a16="http://schemas.microsoft.com/office/drawing/2014/main" id="{AB056A3A-07F3-6B4D-836D-A3D96D157DB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1981" y="2147333"/>
            <a:ext cx="5731510" cy="2723515"/>
          </a:xfrm>
          <a:prstGeom prst="rect">
            <a:avLst/>
          </a:prstGeom>
          <a:noFill/>
          <a:ln>
            <a:noFill/>
          </a:ln>
        </p:spPr>
      </p:pic>
    </p:spTree>
    <p:extLst>
      <p:ext uri="{BB962C8B-B14F-4D97-AF65-F5344CB8AC3E}">
        <p14:creationId xmlns:p14="http://schemas.microsoft.com/office/powerpoint/2010/main" val="1208540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A2EA7A-F356-3B41-AE4D-261E26717E4C}"/>
              </a:ext>
            </a:extLst>
          </p:cNvPr>
          <p:cNvSpPr>
            <a:spLocks noGrp="1"/>
          </p:cNvSpPr>
          <p:nvPr>
            <p:ph type="title"/>
          </p:nvPr>
        </p:nvSpPr>
        <p:spPr/>
        <p:txBody>
          <a:bodyPr/>
          <a:lstStyle/>
          <a:p>
            <a:r>
              <a:rPr kumimoji="1" lang="en-US" altLang="zh-HK"/>
              <a:t>Discussion-Future Works</a:t>
            </a:r>
            <a:endParaRPr kumimoji="1" lang="zh-HK" altLang="en-US"/>
          </a:p>
        </p:txBody>
      </p:sp>
      <p:sp>
        <p:nvSpPr>
          <p:cNvPr id="5" name="Text Placeholder 4">
            <a:extLst>
              <a:ext uri="{FF2B5EF4-FFF2-40B4-BE49-F238E27FC236}">
                <a16:creationId xmlns:a16="http://schemas.microsoft.com/office/drawing/2014/main" id="{89BA605B-5EC0-4905-B2F3-F5AE61E9A212}"/>
              </a:ext>
            </a:extLst>
          </p:cNvPr>
          <p:cNvSpPr>
            <a:spLocks noGrp="1"/>
          </p:cNvSpPr>
          <p:nvPr>
            <p:ph type="body" idx="1"/>
          </p:nvPr>
        </p:nvSpPr>
        <p:spPr>
          <a:xfrm>
            <a:off x="817130" y="1491742"/>
            <a:ext cx="5101070" cy="3803271"/>
          </a:xfrm>
        </p:spPr>
        <p:txBody>
          <a:bodyPr/>
          <a:lstStyle/>
          <a:p>
            <a:pPr marL="186262" indent="0" algn="ctr">
              <a:buNone/>
            </a:pPr>
            <a:br>
              <a:rPr lang="en-HK"/>
            </a:br>
            <a:r>
              <a:rPr lang="en-HK"/>
              <a:t>Implement better search algorithm</a:t>
            </a:r>
            <a:br>
              <a:rPr lang="en-HK"/>
            </a:br>
            <a:endParaRPr lang="en-HK"/>
          </a:p>
        </p:txBody>
      </p:sp>
      <p:sp>
        <p:nvSpPr>
          <p:cNvPr id="9" name="Text Placeholder 4">
            <a:extLst>
              <a:ext uri="{FF2B5EF4-FFF2-40B4-BE49-F238E27FC236}">
                <a16:creationId xmlns:a16="http://schemas.microsoft.com/office/drawing/2014/main" id="{41EF82AB-9998-744C-98E6-F2F9692E9704}"/>
              </a:ext>
            </a:extLst>
          </p:cNvPr>
          <p:cNvSpPr txBox="1">
            <a:spLocks/>
          </p:cNvSpPr>
          <p:nvPr/>
        </p:nvSpPr>
        <p:spPr>
          <a:xfrm>
            <a:off x="5918200" y="1796542"/>
            <a:ext cx="4844667" cy="30933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186262" indent="0" algn="ctr">
              <a:buFont typeface="Montserrat"/>
              <a:buNone/>
            </a:pPr>
            <a:r>
              <a:rPr lang="en-HK" altLang="zh-HK" sz="2500"/>
              <a:t>Incorporate open-standard authorization protocol</a:t>
            </a:r>
            <a:r>
              <a:rPr lang="zh-TW" altLang="zh-HK" sz="2500"/>
              <a:t> </a:t>
            </a:r>
            <a:br>
              <a:rPr lang="en-US" altLang="zh-TW"/>
            </a:br>
            <a:br>
              <a:rPr lang="en-US" altLang="zh-TW"/>
            </a:br>
            <a:endParaRPr lang="en-US" altLang="zh-TW"/>
          </a:p>
        </p:txBody>
      </p:sp>
      <p:pic>
        <p:nvPicPr>
          <p:cNvPr id="11" name="圖片 10">
            <a:extLst>
              <a:ext uri="{FF2B5EF4-FFF2-40B4-BE49-F238E27FC236}">
                <a16:creationId xmlns:a16="http://schemas.microsoft.com/office/drawing/2014/main" id="{187DD573-7E64-7149-8C58-628DECDF01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3733" y="2894065"/>
            <a:ext cx="1989169" cy="1995799"/>
          </a:xfrm>
          <a:prstGeom prst="rect">
            <a:avLst/>
          </a:prstGeom>
        </p:spPr>
      </p:pic>
      <p:pic>
        <p:nvPicPr>
          <p:cNvPr id="15" name="圖片 14">
            <a:extLst>
              <a:ext uri="{FF2B5EF4-FFF2-40B4-BE49-F238E27FC236}">
                <a16:creationId xmlns:a16="http://schemas.microsoft.com/office/drawing/2014/main" id="{131AE89E-8CEB-6245-8744-DDF409987F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7545" y="3043429"/>
            <a:ext cx="1765259" cy="1697073"/>
          </a:xfrm>
          <a:prstGeom prst="rect">
            <a:avLst/>
          </a:prstGeom>
        </p:spPr>
      </p:pic>
    </p:spTree>
    <p:extLst>
      <p:ext uri="{BB962C8B-B14F-4D97-AF65-F5344CB8AC3E}">
        <p14:creationId xmlns:p14="http://schemas.microsoft.com/office/powerpoint/2010/main" val="3073766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A2EA7A-F356-3B41-AE4D-261E26717E4C}"/>
              </a:ext>
            </a:extLst>
          </p:cNvPr>
          <p:cNvSpPr>
            <a:spLocks noGrp="1"/>
          </p:cNvSpPr>
          <p:nvPr>
            <p:ph type="title"/>
          </p:nvPr>
        </p:nvSpPr>
        <p:spPr/>
        <p:txBody>
          <a:bodyPr/>
          <a:lstStyle/>
          <a:p>
            <a:r>
              <a:rPr kumimoji="1" lang="en-US" altLang="zh-HK"/>
              <a:t>Discussion-Future Works</a:t>
            </a:r>
            <a:endParaRPr kumimoji="1" lang="zh-HK" altLang="en-US"/>
          </a:p>
        </p:txBody>
      </p:sp>
      <p:sp>
        <p:nvSpPr>
          <p:cNvPr id="6" name="Text Placeholder 4">
            <a:extLst>
              <a:ext uri="{FF2B5EF4-FFF2-40B4-BE49-F238E27FC236}">
                <a16:creationId xmlns:a16="http://schemas.microsoft.com/office/drawing/2014/main" id="{A1F82B65-65D7-7347-94D8-6F6605A4F811}"/>
              </a:ext>
            </a:extLst>
          </p:cNvPr>
          <p:cNvSpPr txBox="1">
            <a:spLocks/>
          </p:cNvSpPr>
          <p:nvPr/>
        </p:nvSpPr>
        <p:spPr>
          <a:xfrm>
            <a:off x="800529" y="1394664"/>
            <a:ext cx="4675238" cy="3241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186262" indent="0" algn="ctr">
              <a:buFont typeface="Montserrat"/>
              <a:buNone/>
            </a:pPr>
            <a:br>
              <a:rPr lang="en-HK"/>
            </a:br>
            <a:r>
              <a:rPr lang="en-HK" altLang="zh-HK" sz="2500"/>
              <a:t>Refinement on web accessibility</a:t>
            </a:r>
            <a:r>
              <a:rPr lang="zh-TW" altLang="zh-HK" sz="2500"/>
              <a:t> </a:t>
            </a:r>
            <a:endParaRPr lang="en-HK" sz="2500"/>
          </a:p>
          <a:p>
            <a:pPr marL="186262" indent="0">
              <a:buFont typeface="Montserrat"/>
              <a:buNone/>
            </a:pPr>
            <a:endParaRPr lang="en-HK"/>
          </a:p>
        </p:txBody>
      </p:sp>
      <p:pic>
        <p:nvPicPr>
          <p:cNvPr id="8" name="圖片 7" descr="一張含有 文字 的圖片&#10;&#10;自動產生的描述">
            <a:extLst>
              <a:ext uri="{FF2B5EF4-FFF2-40B4-BE49-F238E27FC236}">
                <a16:creationId xmlns:a16="http://schemas.microsoft.com/office/drawing/2014/main" id="{DF82FBFA-2893-C94F-90B4-4926757559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148" y="2525483"/>
            <a:ext cx="3302000" cy="1764782"/>
          </a:xfrm>
          <a:prstGeom prst="rect">
            <a:avLst/>
          </a:prstGeom>
        </p:spPr>
      </p:pic>
      <p:sp>
        <p:nvSpPr>
          <p:cNvPr id="7" name="Text Placeholder 4">
            <a:extLst>
              <a:ext uri="{FF2B5EF4-FFF2-40B4-BE49-F238E27FC236}">
                <a16:creationId xmlns:a16="http://schemas.microsoft.com/office/drawing/2014/main" id="{08125B33-6635-2C4D-B6D2-5A81D06C3E40}"/>
              </a:ext>
            </a:extLst>
          </p:cNvPr>
          <p:cNvSpPr txBox="1">
            <a:spLocks/>
          </p:cNvSpPr>
          <p:nvPr/>
        </p:nvSpPr>
        <p:spPr>
          <a:xfrm>
            <a:off x="5971242" y="1394664"/>
            <a:ext cx="4886827" cy="3241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eaLnBrk="1" hangingPunct="1">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eaLnBrk="1" hangingPunct="1">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186262" indent="0" algn="ctr">
              <a:buNone/>
            </a:pPr>
            <a:br>
              <a:rPr lang="en-HK"/>
            </a:br>
            <a:r>
              <a:rPr lang="en-US" altLang="zh-HK" sz="2500"/>
              <a:t>More </a:t>
            </a:r>
            <a:r>
              <a:rPr lang="en-HK" altLang="zh-HK" sz="2500"/>
              <a:t>summarization</a:t>
            </a:r>
            <a:r>
              <a:rPr lang="zh-TW" altLang="zh-HK" sz="2500"/>
              <a:t> </a:t>
            </a:r>
            <a:r>
              <a:rPr lang="en-US" altLang="zh-HK" sz="2500"/>
              <a:t>algorithm can be tested </a:t>
            </a:r>
            <a:endParaRPr lang="en-HK" sz="2500"/>
          </a:p>
          <a:p>
            <a:pPr marL="186262" indent="0">
              <a:buFont typeface="Montserrat"/>
              <a:buNone/>
            </a:pPr>
            <a:endParaRPr lang="en-HK"/>
          </a:p>
        </p:txBody>
      </p:sp>
      <p:pic>
        <p:nvPicPr>
          <p:cNvPr id="5" name="圖片 4" descr="一張含有 文字, 時鐘, 量表 的圖片&#10;&#10;自動產生的描述">
            <a:extLst>
              <a:ext uri="{FF2B5EF4-FFF2-40B4-BE49-F238E27FC236}">
                <a16:creationId xmlns:a16="http://schemas.microsoft.com/office/drawing/2014/main" id="{C511A972-6525-5B48-9C8B-E2CB8E7EB2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9767" y="2677663"/>
            <a:ext cx="3729775" cy="1958132"/>
          </a:xfrm>
          <a:prstGeom prst="rect">
            <a:avLst/>
          </a:prstGeom>
        </p:spPr>
      </p:pic>
    </p:spTree>
    <p:extLst>
      <p:ext uri="{BB962C8B-B14F-4D97-AF65-F5344CB8AC3E}">
        <p14:creationId xmlns:p14="http://schemas.microsoft.com/office/powerpoint/2010/main" val="23129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4BD7C7-D202-A942-B8D1-7FEE56DF18F2}"/>
              </a:ext>
            </a:extLst>
          </p:cNvPr>
          <p:cNvSpPr>
            <a:spLocks noGrp="1"/>
          </p:cNvSpPr>
          <p:nvPr>
            <p:ph type="title"/>
          </p:nvPr>
        </p:nvSpPr>
        <p:spPr>
          <a:xfrm>
            <a:off x="828533" y="219962"/>
            <a:ext cx="6172400" cy="668505"/>
          </a:xfrm>
        </p:spPr>
        <p:txBody>
          <a:bodyPr/>
          <a:lstStyle/>
          <a:p>
            <a:r>
              <a:rPr kumimoji="1" lang="en-US" altLang="zh-HK"/>
              <a:t>Existing Applications</a:t>
            </a:r>
            <a:endParaRPr kumimoji="1" lang="zh-HK" altLang="en-US"/>
          </a:p>
        </p:txBody>
      </p:sp>
      <p:sp>
        <p:nvSpPr>
          <p:cNvPr id="5" name="Text Placeholder 4">
            <a:extLst>
              <a:ext uri="{FF2B5EF4-FFF2-40B4-BE49-F238E27FC236}">
                <a16:creationId xmlns:a16="http://schemas.microsoft.com/office/drawing/2014/main" id="{8C2BBE08-7490-4299-8BAC-591FDA2F0706}"/>
              </a:ext>
            </a:extLst>
          </p:cNvPr>
          <p:cNvSpPr>
            <a:spLocks noGrp="1"/>
          </p:cNvSpPr>
          <p:nvPr>
            <p:ph type="body" idx="1"/>
          </p:nvPr>
        </p:nvSpPr>
        <p:spPr>
          <a:xfrm>
            <a:off x="828533" y="888467"/>
            <a:ext cx="7113988" cy="5646260"/>
          </a:xfrm>
        </p:spPr>
        <p:txBody>
          <a:bodyPr/>
          <a:lstStyle/>
          <a:p>
            <a:r>
              <a:rPr lang="en-HK" altLang="zh-HK" err="1"/>
              <a:t>Feedly</a:t>
            </a:r>
            <a:r>
              <a:rPr lang="zh-TW" altLang="zh-HK"/>
              <a:t> </a:t>
            </a:r>
            <a:r>
              <a:rPr lang="en-US" altLang="zh-TW"/>
              <a:t> </a:t>
            </a:r>
            <a:br>
              <a:rPr lang="en-US" altLang="zh-HK"/>
            </a:br>
            <a:r>
              <a:rPr lang="en-US" altLang="zh-HK"/>
              <a:t>Features:</a:t>
            </a:r>
          </a:p>
          <a:p>
            <a:pPr marL="342900" indent="-342900">
              <a:lnSpc>
                <a:spcPct val="150000"/>
              </a:lnSpc>
              <a:buFont typeface="Arial" panose="020B0604020202020204" pitchFamily="34" charset="0"/>
              <a:buChar char="•"/>
            </a:pPr>
            <a:r>
              <a:rPr lang="en-HK" altLang="zh-HK"/>
              <a:t>Uses RSS feeds for news fetching</a:t>
            </a:r>
          </a:p>
          <a:p>
            <a:pPr marL="342900" indent="-342900">
              <a:lnSpc>
                <a:spcPct val="150000"/>
              </a:lnSpc>
              <a:buFont typeface="Arial" panose="020B0604020202020204" pitchFamily="34" charset="0"/>
              <a:buChar char="•"/>
            </a:pPr>
            <a:r>
              <a:rPr lang="en-HK" altLang="zh-HK"/>
              <a:t>A well-designed interface</a:t>
            </a:r>
            <a:r>
              <a:rPr lang="zh-TW" altLang="zh-HK"/>
              <a:t> </a:t>
            </a:r>
            <a:endParaRPr lang="en-US" altLang="zh-TW"/>
          </a:p>
          <a:p>
            <a:pPr marL="342900" indent="-342900">
              <a:lnSpc>
                <a:spcPct val="150000"/>
              </a:lnSpc>
              <a:buFont typeface="Arial" panose="020B0604020202020204" pitchFamily="34" charset="0"/>
              <a:buChar char="•"/>
            </a:pPr>
            <a:r>
              <a:rPr lang="en-HK" altLang="zh-HK"/>
              <a:t>Article sharing and bookmarking on the readers’ side.</a:t>
            </a:r>
            <a:endParaRPr lang="en-US" altLang="zh-HK"/>
          </a:p>
          <a:p>
            <a:pPr marL="342900" indent="-342900">
              <a:lnSpc>
                <a:spcPct val="150000"/>
              </a:lnSpc>
              <a:buFont typeface="Arial" panose="020B0604020202020204" pitchFamily="34" charset="0"/>
              <a:buChar char="•"/>
            </a:pPr>
            <a:r>
              <a:rPr lang="en-HK" altLang="zh-HK"/>
              <a:t>Equips with an artificial intelligent assistant filtering duplicated information and prioritizing articles according to users’ preferences</a:t>
            </a:r>
            <a:r>
              <a:rPr lang="zh-TW" altLang="zh-HK"/>
              <a:t> </a:t>
            </a:r>
            <a:endParaRPr lang="en-US" altLang="zh-TW"/>
          </a:p>
          <a:p>
            <a:endParaRPr lang="en-US" altLang="zh-HK"/>
          </a:p>
          <a:p>
            <a:endParaRPr lang="en-HK" altLang="zh-HK"/>
          </a:p>
        </p:txBody>
      </p:sp>
      <p:pic>
        <p:nvPicPr>
          <p:cNvPr id="6" name="Picture 4" descr="A screenshot of a cell phone&#10;&#10;Description automatically generated">
            <a:extLst>
              <a:ext uri="{FF2B5EF4-FFF2-40B4-BE49-F238E27FC236}">
                <a16:creationId xmlns:a16="http://schemas.microsoft.com/office/drawing/2014/main" id="{6AF5CC22-29EF-AE4C-ACC0-41C959CC044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181975" y="1042987"/>
            <a:ext cx="2679699" cy="4772025"/>
          </a:xfrm>
          <a:prstGeom prst="rect">
            <a:avLst/>
          </a:prstGeom>
        </p:spPr>
      </p:pic>
      <p:sp>
        <p:nvSpPr>
          <p:cNvPr id="8" name="箭號: 向右 18">
            <a:extLst>
              <a:ext uri="{FF2B5EF4-FFF2-40B4-BE49-F238E27FC236}">
                <a16:creationId xmlns:a16="http://schemas.microsoft.com/office/drawing/2014/main" id="{28799C53-5ABE-7E44-991B-FF6DC06A60DC}"/>
              </a:ext>
            </a:extLst>
          </p:cNvPr>
          <p:cNvSpPr/>
          <p:nvPr/>
        </p:nvSpPr>
        <p:spPr>
          <a:xfrm rot="2087971">
            <a:off x="6265816" y="4618037"/>
            <a:ext cx="2881881" cy="411410"/>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200"/>
          </a:p>
        </p:txBody>
      </p:sp>
    </p:spTree>
    <p:extLst>
      <p:ext uri="{BB962C8B-B14F-4D97-AF65-F5344CB8AC3E}">
        <p14:creationId xmlns:p14="http://schemas.microsoft.com/office/powerpoint/2010/main" val="1703289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D5D517-E832-F144-B5B0-E28673134CCD}"/>
              </a:ext>
            </a:extLst>
          </p:cNvPr>
          <p:cNvSpPr>
            <a:spLocks noGrp="1"/>
          </p:cNvSpPr>
          <p:nvPr>
            <p:ph type="title"/>
          </p:nvPr>
        </p:nvSpPr>
        <p:spPr/>
        <p:txBody>
          <a:bodyPr/>
          <a:lstStyle/>
          <a:p>
            <a:r>
              <a:rPr kumimoji="1" lang="en-US" altLang="zh-HK"/>
              <a:t>Conclusion</a:t>
            </a:r>
            <a:endParaRPr kumimoji="1" lang="zh-HK" altLang="en-US"/>
          </a:p>
        </p:txBody>
      </p:sp>
      <p:sp>
        <p:nvSpPr>
          <p:cNvPr id="3" name="文字版面配置區 2">
            <a:extLst>
              <a:ext uri="{FF2B5EF4-FFF2-40B4-BE49-F238E27FC236}">
                <a16:creationId xmlns:a16="http://schemas.microsoft.com/office/drawing/2014/main" id="{19241CA6-D22B-5B4D-A7F2-E9334DB85A36}"/>
              </a:ext>
            </a:extLst>
          </p:cNvPr>
          <p:cNvSpPr>
            <a:spLocks noGrp="1"/>
          </p:cNvSpPr>
          <p:nvPr>
            <p:ph type="body" idx="1"/>
          </p:nvPr>
        </p:nvSpPr>
        <p:spPr/>
        <p:txBody>
          <a:bodyPr/>
          <a:lstStyle/>
          <a:p>
            <a:pPr marL="342900" indent="-342900">
              <a:buFont typeface="Arial" panose="020B0604020202020204" pitchFamily="34" charset="0"/>
              <a:buChar char="•"/>
            </a:pPr>
            <a:r>
              <a:rPr kumimoji="1" lang="en-US" altLang="zh-HK"/>
              <a:t>Successful </a:t>
            </a:r>
          </a:p>
          <a:p>
            <a:pPr marL="342900" indent="-342900">
              <a:buFont typeface="Arial" panose="020B0604020202020204" pitchFamily="34" charset="0"/>
              <a:buChar char="•"/>
            </a:pPr>
            <a:r>
              <a:rPr kumimoji="1" lang="en-US" altLang="zh-HK"/>
              <a:t>Achieved the desired objectives</a:t>
            </a:r>
          </a:p>
          <a:p>
            <a:pPr marL="342900" indent="-342900">
              <a:buFont typeface="Arial" panose="020B0604020202020204" pitchFamily="34" charset="0"/>
              <a:buChar char="•"/>
            </a:pPr>
            <a:r>
              <a:rPr kumimoji="1" lang="en-US" altLang="zh-HK"/>
              <a:t>Users are satisfied</a:t>
            </a:r>
            <a:endParaRPr kumimoji="1" lang="zh-HK" altLang="en-US"/>
          </a:p>
        </p:txBody>
      </p:sp>
      <p:pic>
        <p:nvPicPr>
          <p:cNvPr id="5" name="圖片 4">
            <a:extLst>
              <a:ext uri="{FF2B5EF4-FFF2-40B4-BE49-F238E27FC236}">
                <a16:creationId xmlns:a16="http://schemas.microsoft.com/office/drawing/2014/main" id="{11017C66-DC93-674B-895F-0A4F46DD8F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1163" y="2594918"/>
            <a:ext cx="595539" cy="595539"/>
          </a:xfrm>
          <a:prstGeom prst="rect">
            <a:avLst/>
          </a:prstGeom>
        </p:spPr>
      </p:pic>
    </p:spTree>
    <p:extLst>
      <p:ext uri="{BB962C8B-B14F-4D97-AF65-F5344CB8AC3E}">
        <p14:creationId xmlns:p14="http://schemas.microsoft.com/office/powerpoint/2010/main" val="3087044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785E53-B205-1545-9914-C6B02A77ED5F}"/>
              </a:ext>
            </a:extLst>
          </p:cNvPr>
          <p:cNvSpPr>
            <a:spLocks noGrp="1"/>
          </p:cNvSpPr>
          <p:nvPr>
            <p:ph type="title"/>
          </p:nvPr>
        </p:nvSpPr>
        <p:spPr>
          <a:xfrm>
            <a:off x="3063908" y="3277181"/>
            <a:ext cx="6064184" cy="941491"/>
          </a:xfrm>
        </p:spPr>
        <p:txBody>
          <a:bodyPr/>
          <a:lstStyle/>
          <a:p>
            <a:pPr algn="ctr"/>
            <a:r>
              <a:rPr kumimoji="1" lang="en-US" altLang="zh-HK" sz="6000"/>
              <a:t>Demo Time</a:t>
            </a:r>
            <a:endParaRPr kumimoji="1" lang="zh-HK" altLang="en-US" sz="6000"/>
          </a:p>
        </p:txBody>
      </p:sp>
    </p:spTree>
    <p:extLst>
      <p:ext uri="{BB962C8B-B14F-4D97-AF65-F5344CB8AC3E}">
        <p14:creationId xmlns:p14="http://schemas.microsoft.com/office/powerpoint/2010/main" val="356365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473B6-B226-4A82-A883-745E588C07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3047" y="10"/>
            <a:ext cx="12191999" cy="6857990"/>
          </a:xfrm>
          <a:prstGeom prst="rect">
            <a:avLst/>
          </a:prstGeom>
        </p:spPr>
      </p:pic>
      <p:sp>
        <p:nvSpPr>
          <p:cNvPr id="2" name="標題 1">
            <a:extLst>
              <a:ext uri="{FF2B5EF4-FFF2-40B4-BE49-F238E27FC236}">
                <a16:creationId xmlns:a16="http://schemas.microsoft.com/office/drawing/2014/main" id="{09368F2C-4218-49A9-8035-821078E67A0B}"/>
              </a:ext>
            </a:extLst>
          </p:cNvPr>
          <p:cNvSpPr>
            <a:spLocks noGrp="1"/>
          </p:cNvSpPr>
          <p:nvPr>
            <p:ph type="ctrTitle"/>
          </p:nvPr>
        </p:nvSpPr>
        <p:spPr>
          <a:xfrm>
            <a:off x="1126144" y="2750094"/>
            <a:ext cx="10058400" cy="1127143"/>
          </a:xfrm>
          <a:effectLst>
            <a:outerShdw blurRad="50800" dist="38100" dir="2700000" algn="tl" rotWithShape="0">
              <a:prstClr val="black">
                <a:alpha val="40000"/>
              </a:prstClr>
            </a:outerShdw>
          </a:effectLst>
        </p:spPr>
        <p:txBody>
          <a:bodyPr>
            <a:normAutofit/>
          </a:bodyPr>
          <a:lstStyle/>
          <a:p>
            <a:r>
              <a:rPr lang="zh-TW" altLang="en-US" sz="5200">
                <a:solidFill>
                  <a:srgbClr val="FFFFFF"/>
                </a:solidFill>
                <a:ea typeface="新細明體"/>
                <a:cs typeface="Calibri Light"/>
              </a:rPr>
              <a:t>Thank you for your listening</a:t>
            </a:r>
            <a:endParaRPr lang="zh-TW" altLang="en-US" sz="5200">
              <a:solidFill>
                <a:srgbClr val="FFFFFF"/>
              </a:solidFill>
            </a:endParaRPr>
          </a:p>
        </p:txBody>
      </p:sp>
    </p:spTree>
    <p:extLst>
      <p:ext uri="{BB962C8B-B14F-4D97-AF65-F5344CB8AC3E}">
        <p14:creationId xmlns:p14="http://schemas.microsoft.com/office/powerpoint/2010/main" val="3647127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4BD7C7-D202-A942-B8D1-7FEE56DF18F2}"/>
              </a:ext>
            </a:extLst>
          </p:cNvPr>
          <p:cNvSpPr>
            <a:spLocks noGrp="1"/>
          </p:cNvSpPr>
          <p:nvPr>
            <p:ph type="title"/>
          </p:nvPr>
        </p:nvSpPr>
        <p:spPr>
          <a:xfrm>
            <a:off x="1251332" y="305322"/>
            <a:ext cx="6172400" cy="668505"/>
          </a:xfrm>
        </p:spPr>
        <p:txBody>
          <a:bodyPr/>
          <a:lstStyle/>
          <a:p>
            <a:r>
              <a:rPr kumimoji="1" lang="en-US" altLang="zh-HK"/>
              <a:t>Existing Applications</a:t>
            </a:r>
            <a:endParaRPr kumimoji="1" lang="zh-HK" altLang="en-US"/>
          </a:p>
        </p:txBody>
      </p:sp>
      <p:sp>
        <p:nvSpPr>
          <p:cNvPr id="5" name="Text Placeholder 4">
            <a:extLst>
              <a:ext uri="{FF2B5EF4-FFF2-40B4-BE49-F238E27FC236}">
                <a16:creationId xmlns:a16="http://schemas.microsoft.com/office/drawing/2014/main" id="{8C2BBE08-7490-4299-8BAC-591FDA2F0706}"/>
              </a:ext>
            </a:extLst>
          </p:cNvPr>
          <p:cNvSpPr>
            <a:spLocks noGrp="1"/>
          </p:cNvSpPr>
          <p:nvPr>
            <p:ph type="body" idx="1"/>
          </p:nvPr>
        </p:nvSpPr>
        <p:spPr>
          <a:xfrm>
            <a:off x="1251332" y="973827"/>
            <a:ext cx="7392937" cy="5692787"/>
          </a:xfrm>
        </p:spPr>
        <p:txBody>
          <a:bodyPr/>
          <a:lstStyle/>
          <a:p>
            <a:r>
              <a:rPr lang="en-HK"/>
              <a:t>Stand News (local newspaper)</a:t>
            </a:r>
            <a:br>
              <a:rPr lang="en-HK"/>
            </a:br>
            <a:endParaRPr lang="en-HK"/>
          </a:p>
          <a:p>
            <a:pPr indent="0">
              <a:buNone/>
            </a:pPr>
            <a:r>
              <a:rPr lang="en-HK"/>
              <a:t>Features</a:t>
            </a:r>
          </a:p>
          <a:p>
            <a:pPr marL="342900" indent="-342900">
              <a:buFont typeface="Arial" panose="020B0604020202020204" pitchFamily="34" charset="0"/>
              <a:buChar char="•"/>
            </a:pPr>
            <a:r>
              <a:rPr lang="en-HK" altLang="zh-HK"/>
              <a:t> A good user experience, in a way that with the clean user interface</a:t>
            </a:r>
            <a:r>
              <a:rPr lang="zh-TW" altLang="zh-HK"/>
              <a:t> </a:t>
            </a:r>
            <a:br>
              <a:rPr lang="en-US" altLang="zh-TW"/>
            </a:br>
            <a:endParaRPr lang="en-US" altLang="zh-TW"/>
          </a:p>
          <a:p>
            <a:r>
              <a:rPr lang="en-US" altLang="zh-TW"/>
              <a:t>Drawbacks</a:t>
            </a:r>
          </a:p>
          <a:p>
            <a:pPr marL="342900" indent="-342900">
              <a:buFont typeface="Arial" panose="020B0604020202020204" pitchFamily="34" charset="0"/>
              <a:buChar char="•"/>
            </a:pPr>
            <a:r>
              <a:rPr lang="en-HK" altLang="zh-HK"/>
              <a:t>Not a neutral news-reading application</a:t>
            </a:r>
            <a:r>
              <a:rPr lang="zh-TW" altLang="zh-HK"/>
              <a:t> </a:t>
            </a:r>
            <a:endParaRPr lang="en-US"/>
          </a:p>
          <a:p>
            <a:pPr marL="342900" indent="-342900">
              <a:buFont typeface="Arial" panose="020B0604020202020204" pitchFamily="34" charset="0"/>
              <a:buChar char="•"/>
            </a:pPr>
            <a:r>
              <a:rPr lang="en-US"/>
              <a:t>Not offering a search function</a:t>
            </a:r>
            <a:endParaRPr lang="en-HK"/>
          </a:p>
        </p:txBody>
      </p:sp>
      <p:pic>
        <p:nvPicPr>
          <p:cNvPr id="9" name="圖片 8" descr="一張含有 文字 的圖片&#10;&#10;自動產生的描述">
            <a:extLst>
              <a:ext uri="{FF2B5EF4-FFF2-40B4-BE49-F238E27FC236}">
                <a16:creationId xmlns:a16="http://schemas.microsoft.com/office/drawing/2014/main" id="{F58F3287-22F9-DC4A-8D90-E3654C5C595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817430" y="973827"/>
            <a:ext cx="2275638" cy="4910346"/>
          </a:xfrm>
          <a:prstGeom prst="rect">
            <a:avLst/>
          </a:prstGeom>
        </p:spPr>
      </p:pic>
    </p:spTree>
    <p:extLst>
      <p:ext uri="{BB962C8B-B14F-4D97-AF65-F5344CB8AC3E}">
        <p14:creationId xmlns:p14="http://schemas.microsoft.com/office/powerpoint/2010/main" val="2311815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442043-B0BF-F044-B025-194AA5E1BBD1}"/>
              </a:ext>
            </a:extLst>
          </p:cNvPr>
          <p:cNvSpPr>
            <a:spLocks noGrp="1"/>
          </p:cNvSpPr>
          <p:nvPr>
            <p:ph type="title"/>
          </p:nvPr>
        </p:nvSpPr>
        <p:spPr/>
        <p:txBody>
          <a:bodyPr/>
          <a:lstStyle/>
          <a:p>
            <a:r>
              <a:rPr kumimoji="1" lang="en-US" altLang="zh-HK"/>
              <a:t>Project Overview</a:t>
            </a:r>
            <a:endParaRPr kumimoji="1" lang="zh-HK" altLang="en-US"/>
          </a:p>
        </p:txBody>
      </p:sp>
      <p:graphicFrame>
        <p:nvGraphicFramePr>
          <p:cNvPr id="14" name="表格 14">
            <a:extLst>
              <a:ext uri="{FF2B5EF4-FFF2-40B4-BE49-F238E27FC236}">
                <a16:creationId xmlns:a16="http://schemas.microsoft.com/office/drawing/2014/main" id="{C365335E-ABBD-497F-8DCE-BFB0C4C8342A}"/>
              </a:ext>
            </a:extLst>
          </p:cNvPr>
          <p:cNvGraphicFramePr>
            <a:graphicFrameLocks noGrp="1"/>
          </p:cNvGraphicFramePr>
          <p:nvPr>
            <p:ph idx="4294967295"/>
            <p:extLst>
              <p:ext uri="{D42A27DB-BD31-4B8C-83A1-F6EECF244321}">
                <p14:modId xmlns:p14="http://schemas.microsoft.com/office/powerpoint/2010/main" val="3100341099"/>
              </p:ext>
            </p:extLst>
          </p:nvPr>
        </p:nvGraphicFramePr>
        <p:xfrm>
          <a:off x="1396473" y="1431989"/>
          <a:ext cx="10014210" cy="4493700"/>
        </p:xfrm>
        <a:graphic>
          <a:graphicData uri="http://schemas.openxmlformats.org/drawingml/2006/table">
            <a:tbl>
              <a:tblPr firstRow="1" bandRow="1">
                <a:tableStyleId>{69C7853C-536D-4A76-A0AE-DD22124D55A5}</a:tableStyleId>
              </a:tblPr>
              <a:tblGrid>
                <a:gridCol w="5500164">
                  <a:extLst>
                    <a:ext uri="{9D8B030D-6E8A-4147-A177-3AD203B41FA5}">
                      <a16:colId xmlns:a16="http://schemas.microsoft.com/office/drawing/2014/main" val="1664019310"/>
                    </a:ext>
                  </a:extLst>
                </a:gridCol>
                <a:gridCol w="4514046">
                  <a:extLst>
                    <a:ext uri="{9D8B030D-6E8A-4147-A177-3AD203B41FA5}">
                      <a16:colId xmlns:a16="http://schemas.microsoft.com/office/drawing/2014/main" val="522094903"/>
                    </a:ext>
                  </a:extLst>
                </a:gridCol>
              </a:tblGrid>
              <a:tr h="14197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HK" sz="2500">
                          <a:latin typeface="Montserrat"/>
                        </a:rPr>
                        <a:t>Purpose</a:t>
                      </a:r>
                    </a:p>
                  </a:txBody>
                  <a:tcPr anchor="ctr"/>
                </a:tc>
                <a:tc>
                  <a:txBody>
                    <a:bodyPr/>
                    <a:lstStyle/>
                    <a:p>
                      <a:pPr marL="0" algn="ctr">
                        <a:lnSpc>
                          <a:spcPct val="100000"/>
                        </a:lnSpc>
                        <a:spcBef>
                          <a:spcPts val="0"/>
                        </a:spcBef>
                        <a:spcAft>
                          <a:spcPts val="0"/>
                        </a:spcAft>
                      </a:pPr>
                      <a:r>
                        <a:rPr lang="en-US" altLang="zh-HK" sz="2500">
                          <a:latin typeface="Montserrat"/>
                        </a:rPr>
                        <a:t>Product</a:t>
                      </a:r>
                      <a:endParaRPr lang="zh-HK" altLang="en-US" sz="2500">
                        <a:latin typeface="Montserrat"/>
                      </a:endParaRPr>
                    </a:p>
                  </a:txBody>
                  <a:tcPr anchor="ctr"/>
                </a:tc>
                <a:extLst>
                  <a:ext uri="{0D108BD9-81ED-4DB2-BD59-A6C34878D82A}">
                    <a16:rowId xmlns:a16="http://schemas.microsoft.com/office/drawing/2014/main" val="536787744"/>
                  </a:ext>
                </a:extLst>
              </a:tr>
              <a:tr h="804252">
                <a:tc>
                  <a:txBody>
                    <a:bodyPr/>
                    <a:lstStyle/>
                    <a:p>
                      <a:pPr marL="0">
                        <a:lnSpc>
                          <a:spcPts val="5000"/>
                        </a:lnSpc>
                        <a:spcBef>
                          <a:spcPts val="0"/>
                        </a:spcBef>
                        <a:spcAft>
                          <a:spcPts val="0"/>
                        </a:spcAft>
                      </a:pPr>
                      <a:r>
                        <a:rPr lang="en-US" altLang="zh-HK" sz="2500">
                          <a:latin typeface="Montserrat"/>
                        </a:rPr>
                        <a:t>Gather news from various sites</a:t>
                      </a:r>
                      <a:endParaRPr lang="zh-HK" altLang="en-US" sz="2500">
                        <a:latin typeface="Montserrat"/>
                      </a:endParaRPr>
                    </a:p>
                  </a:txBody>
                  <a:tcPr/>
                </a:tc>
                <a:tc>
                  <a:txBody>
                    <a:bodyPr/>
                    <a:lstStyle/>
                    <a:p>
                      <a:pPr marL="0">
                        <a:lnSpc>
                          <a:spcPts val="5000"/>
                        </a:lnSpc>
                        <a:spcBef>
                          <a:spcPts val="0"/>
                        </a:spcBef>
                        <a:spcAft>
                          <a:spcPts val="0"/>
                        </a:spcAft>
                      </a:pPr>
                      <a:r>
                        <a:rPr lang="en-US" altLang="zh-HK" sz="2500">
                          <a:latin typeface="Montserrat"/>
                        </a:rPr>
                        <a:t>Web scraper engine</a:t>
                      </a:r>
                      <a:endParaRPr lang="zh-HK" altLang="en-US" sz="2500">
                        <a:latin typeface="Montserrat"/>
                      </a:endParaRPr>
                    </a:p>
                  </a:txBody>
                  <a:tcPr/>
                </a:tc>
                <a:extLst>
                  <a:ext uri="{0D108BD9-81ED-4DB2-BD59-A6C34878D82A}">
                    <a16:rowId xmlns:a16="http://schemas.microsoft.com/office/drawing/2014/main" val="1443597527"/>
                  </a:ext>
                </a:extLst>
              </a:tr>
              <a:tr h="804252">
                <a:tc>
                  <a:txBody>
                    <a:bodyPr/>
                    <a:lstStyle/>
                    <a:p>
                      <a:pPr marL="0" marR="0" lvl="0" indent="0" algn="l" defTabSz="457200" rtl="0" eaLnBrk="1" fontAlgn="auto" latinLnBrk="0" hangingPunct="1">
                        <a:lnSpc>
                          <a:spcPts val="5000"/>
                        </a:lnSpc>
                        <a:spcBef>
                          <a:spcPts val="0"/>
                        </a:spcBef>
                        <a:spcAft>
                          <a:spcPts val="0"/>
                        </a:spcAft>
                        <a:buClrTx/>
                        <a:buSzTx/>
                        <a:buFontTx/>
                        <a:buNone/>
                        <a:tabLst/>
                        <a:defRPr/>
                      </a:pPr>
                      <a:r>
                        <a:rPr lang="en-US" altLang="zh-HK" sz="2500">
                          <a:latin typeface="Montserrat"/>
                        </a:rPr>
                        <a:t>Group news</a:t>
                      </a:r>
                      <a:endParaRPr lang="zh-HK" altLang="en-US" sz="2500">
                        <a:latin typeface="Montserrat"/>
                      </a:endParaRPr>
                    </a:p>
                  </a:txBody>
                  <a:tcPr/>
                </a:tc>
                <a:tc>
                  <a:txBody>
                    <a:bodyPr/>
                    <a:lstStyle/>
                    <a:p>
                      <a:pPr marL="0">
                        <a:lnSpc>
                          <a:spcPts val="5000"/>
                        </a:lnSpc>
                        <a:spcBef>
                          <a:spcPts val="0"/>
                        </a:spcBef>
                        <a:spcAft>
                          <a:spcPts val="0"/>
                        </a:spcAft>
                      </a:pPr>
                      <a:r>
                        <a:rPr lang="en-US" altLang="zh-HK" sz="2500">
                          <a:latin typeface="Montserrat"/>
                        </a:rPr>
                        <a:t>Supervised classification model</a:t>
                      </a:r>
                      <a:endParaRPr lang="zh-HK" altLang="en-US" sz="2500">
                        <a:latin typeface="Montserrat"/>
                      </a:endParaRPr>
                    </a:p>
                  </a:txBody>
                  <a:tcPr/>
                </a:tc>
                <a:extLst>
                  <a:ext uri="{0D108BD9-81ED-4DB2-BD59-A6C34878D82A}">
                    <a16:rowId xmlns:a16="http://schemas.microsoft.com/office/drawing/2014/main" val="2394146366"/>
                  </a:ext>
                </a:extLst>
              </a:tr>
              <a:tr h="804252">
                <a:tc>
                  <a:txBody>
                    <a:bodyPr/>
                    <a:lstStyle/>
                    <a:p>
                      <a:pPr marL="0" marR="0" lvl="0" indent="0" algn="l" defTabSz="457200" rtl="0" eaLnBrk="1" fontAlgn="auto" latinLnBrk="0" hangingPunct="1">
                        <a:lnSpc>
                          <a:spcPts val="5000"/>
                        </a:lnSpc>
                        <a:spcBef>
                          <a:spcPts val="0"/>
                        </a:spcBef>
                        <a:spcAft>
                          <a:spcPts val="0"/>
                        </a:spcAft>
                        <a:buClrTx/>
                        <a:buSzTx/>
                        <a:buFontTx/>
                        <a:buNone/>
                        <a:tabLst/>
                        <a:defRPr/>
                      </a:pPr>
                      <a:r>
                        <a:rPr lang="en-US" altLang="zh-HK" sz="2500">
                          <a:latin typeface="Montserrat"/>
                        </a:rPr>
                        <a:t>Summarize news &amp; find unique content</a:t>
                      </a:r>
                      <a:endParaRPr lang="zh-HK" altLang="en-US" sz="2500">
                        <a:latin typeface="Montserrat"/>
                      </a:endParaRPr>
                    </a:p>
                  </a:txBody>
                  <a:tcPr/>
                </a:tc>
                <a:tc>
                  <a:txBody>
                    <a:bodyPr/>
                    <a:lstStyle/>
                    <a:p>
                      <a:pPr marL="0" marR="0" lvl="0" indent="0" algn="l" defTabSz="914400" rtl="0" eaLnBrk="1" fontAlgn="auto" latinLnBrk="0" hangingPunct="1">
                        <a:lnSpc>
                          <a:spcPts val="5000"/>
                        </a:lnSpc>
                        <a:spcBef>
                          <a:spcPts val="0"/>
                        </a:spcBef>
                        <a:spcAft>
                          <a:spcPts val="0"/>
                        </a:spcAft>
                        <a:buClr>
                          <a:srgbClr val="000000"/>
                        </a:buClr>
                        <a:buSzTx/>
                        <a:buFont typeface="Arial"/>
                        <a:buNone/>
                        <a:tabLst/>
                        <a:defRPr/>
                      </a:pPr>
                      <a:r>
                        <a:rPr lang="en-HK" altLang="zh-HK" sz="2500">
                          <a:latin typeface="Montserrat"/>
                        </a:rPr>
                        <a:t>Summarization</a:t>
                      </a:r>
                      <a:r>
                        <a:rPr lang="zh-HK" altLang="en-US" sz="2500">
                          <a:latin typeface="Montserrat"/>
                        </a:rPr>
                        <a:t> </a:t>
                      </a:r>
                      <a:r>
                        <a:rPr lang="en-HK" altLang="zh-HK" sz="2500">
                          <a:latin typeface="Montserrat"/>
                        </a:rPr>
                        <a:t>algorithm</a:t>
                      </a:r>
                      <a:endParaRPr lang="zh-HK" altLang="en-US" sz="2500">
                        <a:latin typeface="Montserrat"/>
                      </a:endParaRPr>
                    </a:p>
                  </a:txBody>
                  <a:tcPr/>
                </a:tc>
                <a:extLst>
                  <a:ext uri="{0D108BD9-81ED-4DB2-BD59-A6C34878D82A}">
                    <a16:rowId xmlns:a16="http://schemas.microsoft.com/office/drawing/2014/main" val="1929629881"/>
                  </a:ext>
                </a:extLst>
              </a:tr>
              <a:tr h="804252">
                <a:tc>
                  <a:txBody>
                    <a:bodyPr/>
                    <a:lstStyle/>
                    <a:p>
                      <a:pPr marL="0">
                        <a:lnSpc>
                          <a:spcPts val="5000"/>
                        </a:lnSpc>
                        <a:spcBef>
                          <a:spcPts val="0"/>
                        </a:spcBef>
                        <a:spcAft>
                          <a:spcPts val="0"/>
                        </a:spcAft>
                      </a:pPr>
                      <a:r>
                        <a:rPr lang="en-US" altLang="zh-HK" sz="2500">
                          <a:latin typeface="Montserrat"/>
                        </a:rPr>
                        <a:t>Build a friendly reading platform</a:t>
                      </a:r>
                      <a:endParaRPr lang="zh-HK" altLang="en-US" sz="2500">
                        <a:latin typeface="Montserrat"/>
                      </a:endParaRPr>
                    </a:p>
                  </a:txBody>
                  <a:tcPr/>
                </a:tc>
                <a:tc>
                  <a:txBody>
                    <a:bodyPr/>
                    <a:lstStyle/>
                    <a:p>
                      <a:pPr marL="0">
                        <a:lnSpc>
                          <a:spcPts val="5000"/>
                        </a:lnSpc>
                        <a:spcBef>
                          <a:spcPts val="0"/>
                        </a:spcBef>
                        <a:spcAft>
                          <a:spcPts val="0"/>
                        </a:spcAft>
                      </a:pPr>
                      <a:r>
                        <a:rPr lang="en-US" altLang="zh-HK" sz="2500">
                          <a:latin typeface="Montserrat"/>
                        </a:rPr>
                        <a:t>Frontend web platform</a:t>
                      </a:r>
                      <a:endParaRPr lang="zh-HK" altLang="en-US" sz="2500">
                        <a:latin typeface="Montserrat"/>
                      </a:endParaRPr>
                    </a:p>
                  </a:txBody>
                  <a:tcPr/>
                </a:tc>
                <a:extLst>
                  <a:ext uri="{0D108BD9-81ED-4DB2-BD59-A6C34878D82A}">
                    <a16:rowId xmlns:a16="http://schemas.microsoft.com/office/drawing/2014/main" val="653787103"/>
                  </a:ext>
                </a:extLst>
              </a:tr>
              <a:tr h="804252">
                <a:tc>
                  <a:txBody>
                    <a:bodyPr/>
                    <a:lstStyle/>
                    <a:p>
                      <a:pPr marL="0">
                        <a:lnSpc>
                          <a:spcPts val="5000"/>
                        </a:lnSpc>
                        <a:spcBef>
                          <a:spcPts val="0"/>
                        </a:spcBef>
                        <a:spcAft>
                          <a:spcPts val="0"/>
                        </a:spcAft>
                      </a:pPr>
                      <a:r>
                        <a:rPr lang="en-US" altLang="zh-HK" sz="2500">
                          <a:latin typeface="Montserrat"/>
                        </a:rPr>
                        <a:t>Store &amp; retrieve summarized news</a:t>
                      </a:r>
                      <a:endParaRPr lang="zh-HK" altLang="en-US" sz="2500">
                        <a:latin typeface="Montserrat"/>
                      </a:endParaRPr>
                    </a:p>
                  </a:txBody>
                  <a:tcPr/>
                </a:tc>
                <a:tc>
                  <a:txBody>
                    <a:bodyPr/>
                    <a:lstStyle/>
                    <a:p>
                      <a:pPr marL="0">
                        <a:lnSpc>
                          <a:spcPts val="5000"/>
                        </a:lnSpc>
                        <a:spcBef>
                          <a:spcPts val="0"/>
                        </a:spcBef>
                        <a:spcAft>
                          <a:spcPts val="0"/>
                        </a:spcAft>
                      </a:pPr>
                      <a:r>
                        <a:rPr lang="en-US" altLang="zh-HK" sz="2500">
                          <a:latin typeface="Montserrat"/>
                        </a:rPr>
                        <a:t>Database with API support</a:t>
                      </a:r>
                      <a:endParaRPr lang="zh-HK" altLang="en-US" sz="2500">
                        <a:latin typeface="Montserrat"/>
                      </a:endParaRPr>
                    </a:p>
                  </a:txBody>
                  <a:tcPr/>
                </a:tc>
                <a:extLst>
                  <a:ext uri="{0D108BD9-81ED-4DB2-BD59-A6C34878D82A}">
                    <a16:rowId xmlns:a16="http://schemas.microsoft.com/office/drawing/2014/main" val="1192621167"/>
                  </a:ext>
                </a:extLst>
              </a:tr>
            </a:tbl>
          </a:graphicData>
        </a:graphic>
      </p:graphicFrame>
    </p:spTree>
    <p:extLst>
      <p:ext uri="{BB962C8B-B14F-4D97-AF65-F5344CB8AC3E}">
        <p14:creationId xmlns:p14="http://schemas.microsoft.com/office/powerpoint/2010/main" val="2025253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4C8A55-B0CE-1F4A-9E2F-97A687BBD172}"/>
              </a:ext>
            </a:extLst>
          </p:cNvPr>
          <p:cNvSpPr>
            <a:spLocks noGrp="1"/>
          </p:cNvSpPr>
          <p:nvPr>
            <p:ph type="title"/>
          </p:nvPr>
        </p:nvSpPr>
        <p:spPr/>
        <p:txBody>
          <a:bodyPr/>
          <a:lstStyle/>
          <a:p>
            <a:r>
              <a:rPr kumimoji="1" lang="en-US" altLang="zh-HK"/>
              <a:t>News Data Flow</a:t>
            </a:r>
            <a:endParaRPr kumimoji="1" lang="zh-HK" altLang="en-US"/>
          </a:p>
        </p:txBody>
      </p:sp>
      <p:sp>
        <p:nvSpPr>
          <p:cNvPr id="38" name="矩形 37">
            <a:extLst>
              <a:ext uri="{FF2B5EF4-FFF2-40B4-BE49-F238E27FC236}">
                <a16:creationId xmlns:a16="http://schemas.microsoft.com/office/drawing/2014/main" id="{BDBEFC8B-1B1A-4289-B101-250E4164BB19}"/>
              </a:ext>
            </a:extLst>
          </p:cNvPr>
          <p:cNvSpPr/>
          <p:nvPr/>
        </p:nvSpPr>
        <p:spPr>
          <a:xfrm>
            <a:off x="4786072" y="1379820"/>
            <a:ext cx="2813538" cy="66469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200">
                <a:latin typeface="Montserrat"/>
              </a:rPr>
              <a:t>Database</a:t>
            </a:r>
            <a:endParaRPr lang="zh-HK" altLang="en-US" sz="2200">
              <a:latin typeface="Montserrat"/>
            </a:endParaRPr>
          </a:p>
        </p:txBody>
      </p:sp>
      <p:sp>
        <p:nvSpPr>
          <p:cNvPr id="39" name="橢圓 38">
            <a:extLst>
              <a:ext uri="{FF2B5EF4-FFF2-40B4-BE49-F238E27FC236}">
                <a16:creationId xmlns:a16="http://schemas.microsoft.com/office/drawing/2014/main" id="{21555FAB-62A8-4F3F-BBF8-CB7D24BABA04}"/>
              </a:ext>
            </a:extLst>
          </p:cNvPr>
          <p:cNvSpPr/>
          <p:nvPr/>
        </p:nvSpPr>
        <p:spPr>
          <a:xfrm>
            <a:off x="2442075" y="3120534"/>
            <a:ext cx="2968975" cy="100911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200">
                <a:latin typeface="Montserrat"/>
              </a:rPr>
              <a:t>Web Scraping</a:t>
            </a:r>
            <a:endParaRPr lang="zh-HK" altLang="en-US" sz="2200">
              <a:latin typeface="Montserrat"/>
            </a:endParaRPr>
          </a:p>
        </p:txBody>
      </p:sp>
      <p:sp>
        <p:nvSpPr>
          <p:cNvPr id="40" name="橢圓 39">
            <a:extLst>
              <a:ext uri="{FF2B5EF4-FFF2-40B4-BE49-F238E27FC236}">
                <a16:creationId xmlns:a16="http://schemas.microsoft.com/office/drawing/2014/main" id="{BC554FD5-94B1-41BD-8E02-1A1AD5BF29C6}"/>
              </a:ext>
            </a:extLst>
          </p:cNvPr>
          <p:cNvSpPr/>
          <p:nvPr/>
        </p:nvSpPr>
        <p:spPr>
          <a:xfrm>
            <a:off x="6740100" y="3120534"/>
            <a:ext cx="2968975" cy="100911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200">
                <a:latin typeface="Montserrat"/>
              </a:rPr>
              <a:t>Articles Grouping</a:t>
            </a:r>
            <a:endParaRPr lang="zh-HK" altLang="en-US" sz="2200">
              <a:latin typeface="Montserrat"/>
            </a:endParaRPr>
          </a:p>
        </p:txBody>
      </p:sp>
      <p:sp>
        <p:nvSpPr>
          <p:cNvPr id="41" name="橢圓 40">
            <a:extLst>
              <a:ext uri="{FF2B5EF4-FFF2-40B4-BE49-F238E27FC236}">
                <a16:creationId xmlns:a16="http://schemas.microsoft.com/office/drawing/2014/main" id="{8FEF9E3E-7151-4AE3-945C-59725FC5725D}"/>
              </a:ext>
            </a:extLst>
          </p:cNvPr>
          <p:cNvSpPr/>
          <p:nvPr/>
        </p:nvSpPr>
        <p:spPr>
          <a:xfrm>
            <a:off x="6763932" y="4739888"/>
            <a:ext cx="2968975" cy="1009110"/>
          </a:xfrm>
          <a:prstGeom prst="ellipse">
            <a:avLst/>
          </a:prstGeom>
          <a:solidFill>
            <a:schemeClr val="tx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200">
                <a:latin typeface="Montserrat"/>
              </a:rPr>
              <a:t>Related News Computation </a:t>
            </a:r>
            <a:endParaRPr lang="zh-HK" altLang="en-US" sz="2200">
              <a:latin typeface="Montserrat"/>
            </a:endParaRPr>
          </a:p>
        </p:txBody>
      </p:sp>
      <p:sp>
        <p:nvSpPr>
          <p:cNvPr id="42" name="橢圓 41">
            <a:extLst>
              <a:ext uri="{FF2B5EF4-FFF2-40B4-BE49-F238E27FC236}">
                <a16:creationId xmlns:a16="http://schemas.microsoft.com/office/drawing/2014/main" id="{9B8E6C3F-3AE6-4FDB-A222-451FC40E865A}"/>
              </a:ext>
            </a:extLst>
          </p:cNvPr>
          <p:cNvSpPr/>
          <p:nvPr/>
        </p:nvSpPr>
        <p:spPr>
          <a:xfrm>
            <a:off x="2418243" y="4739888"/>
            <a:ext cx="2968975" cy="100911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200">
                <a:latin typeface="Montserrat"/>
              </a:rPr>
              <a:t>News Group Summarization </a:t>
            </a:r>
            <a:endParaRPr lang="zh-HK" altLang="en-US" sz="2200">
              <a:latin typeface="Montserrat"/>
            </a:endParaRPr>
          </a:p>
        </p:txBody>
      </p:sp>
      <p:sp>
        <p:nvSpPr>
          <p:cNvPr id="48" name="矩形 47">
            <a:extLst>
              <a:ext uri="{FF2B5EF4-FFF2-40B4-BE49-F238E27FC236}">
                <a16:creationId xmlns:a16="http://schemas.microsoft.com/office/drawing/2014/main" id="{F3E569BD-B36F-4740-BD0A-6118BA8B2AFC}"/>
              </a:ext>
            </a:extLst>
          </p:cNvPr>
          <p:cNvSpPr/>
          <p:nvPr/>
        </p:nvSpPr>
        <p:spPr>
          <a:xfrm>
            <a:off x="2190237" y="2898108"/>
            <a:ext cx="8005209" cy="308082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200"/>
          </a:p>
        </p:txBody>
      </p:sp>
      <p:sp>
        <p:nvSpPr>
          <p:cNvPr id="18" name="箭號: 向右 17">
            <a:extLst>
              <a:ext uri="{FF2B5EF4-FFF2-40B4-BE49-F238E27FC236}">
                <a16:creationId xmlns:a16="http://schemas.microsoft.com/office/drawing/2014/main" id="{A58B076B-6EF4-431A-82B5-FAA39E352708}"/>
              </a:ext>
            </a:extLst>
          </p:cNvPr>
          <p:cNvSpPr/>
          <p:nvPr/>
        </p:nvSpPr>
        <p:spPr>
          <a:xfrm>
            <a:off x="5527518" y="5107109"/>
            <a:ext cx="1037739" cy="411410"/>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200"/>
          </a:p>
        </p:txBody>
      </p:sp>
      <p:sp>
        <p:nvSpPr>
          <p:cNvPr id="19" name="箭號: 向右 18">
            <a:extLst>
              <a:ext uri="{FF2B5EF4-FFF2-40B4-BE49-F238E27FC236}">
                <a16:creationId xmlns:a16="http://schemas.microsoft.com/office/drawing/2014/main" id="{C3B5377D-7BC6-4717-B2DC-F28A4A3A44AF}"/>
              </a:ext>
            </a:extLst>
          </p:cNvPr>
          <p:cNvSpPr/>
          <p:nvPr/>
        </p:nvSpPr>
        <p:spPr>
          <a:xfrm>
            <a:off x="5556705" y="3352623"/>
            <a:ext cx="1037739" cy="411410"/>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200"/>
          </a:p>
        </p:txBody>
      </p:sp>
      <p:sp>
        <p:nvSpPr>
          <p:cNvPr id="20" name="箭號: 向右 19">
            <a:extLst>
              <a:ext uri="{FF2B5EF4-FFF2-40B4-BE49-F238E27FC236}">
                <a16:creationId xmlns:a16="http://schemas.microsoft.com/office/drawing/2014/main" id="{290D6BAA-4227-4351-9489-E3957774D161}"/>
              </a:ext>
            </a:extLst>
          </p:cNvPr>
          <p:cNvSpPr/>
          <p:nvPr/>
        </p:nvSpPr>
        <p:spPr>
          <a:xfrm>
            <a:off x="10438957" y="5107109"/>
            <a:ext cx="1037739" cy="411410"/>
          </a:xfrm>
          <a:prstGeom prst="rightArrow">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200"/>
          </a:p>
        </p:txBody>
      </p:sp>
      <p:sp>
        <p:nvSpPr>
          <p:cNvPr id="21" name="箭號: 向右 20">
            <a:extLst>
              <a:ext uri="{FF2B5EF4-FFF2-40B4-BE49-F238E27FC236}">
                <a16:creationId xmlns:a16="http://schemas.microsoft.com/office/drawing/2014/main" id="{113465BF-2FD8-4C0E-BE17-29D523C4EE2D}"/>
              </a:ext>
            </a:extLst>
          </p:cNvPr>
          <p:cNvSpPr/>
          <p:nvPr/>
        </p:nvSpPr>
        <p:spPr>
          <a:xfrm rot="8752672">
            <a:off x="5216991" y="4243583"/>
            <a:ext cx="1643996" cy="411410"/>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200"/>
          </a:p>
        </p:txBody>
      </p:sp>
      <p:sp>
        <p:nvSpPr>
          <p:cNvPr id="22" name="箭號: 向右 21">
            <a:extLst>
              <a:ext uri="{FF2B5EF4-FFF2-40B4-BE49-F238E27FC236}">
                <a16:creationId xmlns:a16="http://schemas.microsoft.com/office/drawing/2014/main" id="{C59E2DCF-59AF-42C0-B0C6-C9B7161DB681}"/>
              </a:ext>
            </a:extLst>
          </p:cNvPr>
          <p:cNvSpPr/>
          <p:nvPr/>
        </p:nvSpPr>
        <p:spPr>
          <a:xfrm rot="18900637">
            <a:off x="5005595" y="2277121"/>
            <a:ext cx="763248" cy="411410"/>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200"/>
          </a:p>
        </p:txBody>
      </p:sp>
      <p:sp>
        <p:nvSpPr>
          <p:cNvPr id="23" name="箭號: 向右 22">
            <a:extLst>
              <a:ext uri="{FF2B5EF4-FFF2-40B4-BE49-F238E27FC236}">
                <a16:creationId xmlns:a16="http://schemas.microsoft.com/office/drawing/2014/main" id="{69BB34F6-FD89-49FD-ACEA-93ED5467B4E2}"/>
              </a:ext>
            </a:extLst>
          </p:cNvPr>
          <p:cNvSpPr/>
          <p:nvPr/>
        </p:nvSpPr>
        <p:spPr>
          <a:xfrm rot="2462401">
            <a:off x="6635724" y="2298392"/>
            <a:ext cx="763248" cy="411410"/>
          </a:xfrm>
          <a:prstGeom prst="right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200"/>
          </a:p>
        </p:txBody>
      </p:sp>
      <p:sp>
        <p:nvSpPr>
          <p:cNvPr id="24" name="箭號: 向右 23">
            <a:extLst>
              <a:ext uri="{FF2B5EF4-FFF2-40B4-BE49-F238E27FC236}">
                <a16:creationId xmlns:a16="http://schemas.microsoft.com/office/drawing/2014/main" id="{E15B1BC7-233A-4062-BBAC-348D776510F6}"/>
              </a:ext>
            </a:extLst>
          </p:cNvPr>
          <p:cNvSpPr/>
          <p:nvPr/>
        </p:nvSpPr>
        <p:spPr>
          <a:xfrm>
            <a:off x="924492" y="3352623"/>
            <a:ext cx="1037739" cy="411410"/>
          </a:xfrm>
          <a:prstGeom prst="rightArrow">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2200"/>
          </a:p>
        </p:txBody>
      </p:sp>
    </p:spTree>
    <p:extLst>
      <p:ext uri="{BB962C8B-B14F-4D97-AF65-F5344CB8AC3E}">
        <p14:creationId xmlns:p14="http://schemas.microsoft.com/office/powerpoint/2010/main" val="210577208"/>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自訂 3">
      <a:majorFont>
        <a:latin typeface="Cavolini"/>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8928996172AFEF4F8602FCA03ED06B4C" ma:contentTypeVersion="8" ma:contentTypeDescription="建立新的文件。" ma:contentTypeScope="" ma:versionID="e9005ec8b4209b0804c50eaaa45fb453">
  <xsd:schema xmlns:xsd="http://www.w3.org/2001/XMLSchema" xmlns:xs="http://www.w3.org/2001/XMLSchema" xmlns:p="http://schemas.microsoft.com/office/2006/metadata/properties" xmlns:ns2="8db084a9-e9b4-4f09-a0dc-bb60d835d205" xmlns:ns3="657ff617-38b8-41ac-88b7-1d49ec21c6fe" targetNamespace="http://schemas.microsoft.com/office/2006/metadata/properties" ma:root="true" ma:fieldsID="a2b4fb6ba2912124e8aacbd2b0fd70cd" ns2:_="" ns3:_="">
    <xsd:import namespace="8db084a9-e9b4-4f09-a0dc-bb60d835d205"/>
    <xsd:import namespace="657ff617-38b8-41ac-88b7-1d49ec21c6f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84a9-e9b4-4f09-a0dc-bb60d835d2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7ff617-38b8-41ac-88b7-1d49ec21c6fe" elementFormDefault="qualified">
    <xsd:import namespace="http://schemas.microsoft.com/office/2006/documentManagement/types"/>
    <xsd:import namespace="http://schemas.microsoft.com/office/infopath/2007/PartnerControls"/>
    <xsd:element name="SharedWithUsers" ma:index="12"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ACED6B-906A-47EF-B9FF-CCC67145C6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84a9-e9b4-4f09-a0dc-bb60d835d205"/>
    <ds:schemaRef ds:uri="657ff617-38b8-41ac-88b7-1d49ec21c6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CBDA8F-B212-4F56-8008-2A0AB80EFA10}">
  <ds:schemaRefs>
    <ds:schemaRef ds:uri="http://schemas.microsoft.com/sharepoint/v3/contenttype/forms"/>
  </ds:schemaRefs>
</ds:datastoreItem>
</file>

<file path=customXml/itemProps3.xml><?xml version="1.0" encoding="utf-8"?>
<ds:datastoreItem xmlns:ds="http://schemas.openxmlformats.org/officeDocument/2006/customXml" ds:itemID="{8A439AAB-7FC8-47A1-9A44-1244F684BFD9}">
  <ds:schemaRefs>
    <ds:schemaRef ds:uri="http://schemas.microsoft.com/office/2006/metadata/properties"/>
    <ds:schemaRef ds:uri="http://purl.org/dc/dcmitype/"/>
    <ds:schemaRef ds:uri="http://schemas.microsoft.com/office/2006/documentManagement/types"/>
    <ds:schemaRef ds:uri="http://purl.org/dc/terms/"/>
    <ds:schemaRef ds:uri="http://purl.org/dc/elements/1.1/"/>
    <ds:schemaRef ds:uri="657ff617-38b8-41ac-88b7-1d49ec21c6fe"/>
    <ds:schemaRef ds:uri="http://www.w3.org/XML/1998/namespace"/>
    <ds:schemaRef ds:uri="http://schemas.openxmlformats.org/package/2006/metadata/core-properties"/>
    <ds:schemaRef ds:uri="http://schemas.microsoft.com/office/infopath/2007/PartnerControls"/>
    <ds:schemaRef ds:uri="8db084a9-e9b4-4f09-a0dc-bb60d835d205"/>
  </ds:schemaRefs>
</ds:datastoreItem>
</file>

<file path=docProps/app.xml><?xml version="1.0" encoding="utf-8"?>
<Properties xmlns="http://schemas.openxmlformats.org/officeDocument/2006/extended-properties" xmlns:vt="http://schemas.openxmlformats.org/officeDocument/2006/docPropsVTypes">
  <Template>Futuristic Background by Slidesgo</Template>
  <TotalTime>6</TotalTime>
  <Words>5057</Words>
  <Application>Microsoft Office PowerPoint</Application>
  <PresentationFormat>寬螢幕</PresentationFormat>
  <Paragraphs>777</Paragraphs>
  <Slides>62</Slides>
  <Notes>57</Notes>
  <HiddenSlides>0</HiddenSlides>
  <MMClips>1</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62</vt:i4>
      </vt:variant>
    </vt:vector>
  </HeadingPairs>
  <TitlesOfParts>
    <vt:vector size="74" baseType="lpstr">
      <vt:lpstr>Montserrat</vt:lpstr>
      <vt:lpstr>Montserrat ExtraBold</vt:lpstr>
      <vt:lpstr>Montserrat Medium</vt:lpstr>
      <vt:lpstr>Noto Serif</vt:lpstr>
      <vt:lpstr>Proxima Nova</vt:lpstr>
      <vt:lpstr>Proxima Nova Semibold</vt:lpstr>
      <vt:lpstr>Spectral</vt:lpstr>
      <vt:lpstr>Arial</vt:lpstr>
      <vt:lpstr>Calibri</vt:lpstr>
      <vt:lpstr>Wingdings</vt:lpstr>
      <vt:lpstr>Futuristic Background by Slidesgo</vt:lpstr>
      <vt:lpstr>Slidesgo Final Pages</vt:lpstr>
      <vt:lpstr>HKUST CSE FYP 2020-2021 CECI1: SumNews (Automatic News summarization)</vt:lpstr>
      <vt:lpstr>Background</vt:lpstr>
      <vt:lpstr>Background</vt:lpstr>
      <vt:lpstr>Background</vt:lpstr>
      <vt:lpstr>Existing Applications</vt:lpstr>
      <vt:lpstr>Existing Applications</vt:lpstr>
      <vt:lpstr>Existing Applications</vt:lpstr>
      <vt:lpstr>Project Overview</vt:lpstr>
      <vt:lpstr>News Data Flow</vt:lpstr>
      <vt:lpstr>Web Scrapper</vt:lpstr>
      <vt:lpstr>Web Scrapper</vt:lpstr>
      <vt:lpstr>Web Scrapper</vt:lpstr>
      <vt:lpstr>Web Scrapper</vt:lpstr>
      <vt:lpstr>Web Scrapper</vt:lpstr>
      <vt:lpstr>Web Scrapper</vt:lpstr>
      <vt:lpstr>Web Scrapper</vt:lpstr>
      <vt:lpstr>Web Scrapper</vt:lpstr>
      <vt:lpstr>Articles Grouping</vt:lpstr>
      <vt:lpstr>Articles Grouping</vt:lpstr>
      <vt:lpstr>Articles Grouping – Binary Classification Model</vt:lpstr>
      <vt:lpstr>Articles Grouping – Binary Classification Model</vt:lpstr>
      <vt:lpstr>Articles Grouping – Binary Classification Model</vt:lpstr>
      <vt:lpstr>Articles Grouping – Binary Classification Model</vt:lpstr>
      <vt:lpstr>Articles Grouping – Group-To-Element Classification  </vt:lpstr>
      <vt:lpstr>Summarization</vt:lpstr>
      <vt:lpstr>Summarization</vt:lpstr>
      <vt:lpstr>Summarization</vt:lpstr>
      <vt:lpstr>Summarization</vt:lpstr>
      <vt:lpstr>Summarization</vt:lpstr>
      <vt:lpstr>Summarization</vt:lpstr>
      <vt:lpstr>Summarization</vt:lpstr>
      <vt:lpstr>Summarization</vt:lpstr>
      <vt:lpstr>Finding Unique Sentences From Each Article</vt:lpstr>
      <vt:lpstr>Finding Unique Sentences From Each Article</vt:lpstr>
      <vt:lpstr>Finding Unique Sentences From Each Article</vt:lpstr>
      <vt:lpstr>Finding Unique Sentences From Each Article</vt:lpstr>
      <vt:lpstr>User Interface - Inspiration </vt:lpstr>
      <vt:lpstr>User Interface - Inspiration </vt:lpstr>
      <vt:lpstr>User Interface - Inspiration </vt:lpstr>
      <vt:lpstr>User Interface - System Flow</vt:lpstr>
      <vt:lpstr>User Interface - Design </vt:lpstr>
      <vt:lpstr>User Interface - Design </vt:lpstr>
      <vt:lpstr>User Interface - Design </vt:lpstr>
      <vt:lpstr>User Interface - Design </vt:lpstr>
      <vt:lpstr>User Interface - Design </vt:lpstr>
      <vt:lpstr>User Interface - Implementation</vt:lpstr>
      <vt:lpstr>Database</vt:lpstr>
      <vt:lpstr>Database</vt:lpstr>
      <vt:lpstr>API</vt:lpstr>
      <vt:lpstr>API</vt:lpstr>
      <vt:lpstr>API</vt:lpstr>
      <vt:lpstr>Testing</vt:lpstr>
      <vt:lpstr>Testing</vt:lpstr>
      <vt:lpstr>Evaluation</vt:lpstr>
      <vt:lpstr>Evaluation</vt:lpstr>
      <vt:lpstr>Evaluation</vt:lpstr>
      <vt:lpstr>Evaluation</vt:lpstr>
      <vt:lpstr>Discussion-Future Works</vt:lpstr>
      <vt:lpstr>Discussion-Future Works</vt:lpstr>
      <vt:lpstr>Conclusion</vt:lpstr>
      <vt:lpstr>Demo Time</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Martin Leung</dc:creator>
  <cp:lastModifiedBy>Hang Kam LEUNG</cp:lastModifiedBy>
  <cp:revision>2</cp:revision>
  <dcterms:created xsi:type="dcterms:W3CDTF">2021-04-27T15:47:48Z</dcterms:created>
  <dcterms:modified xsi:type="dcterms:W3CDTF">2021-05-11T16:03:42Z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0x0101008928996172AFEF4F8602FCA03ED06B4C</vt:lpwstr>
  </property>
</Properties>
</file>